
<file path=[Content_Types].xml><?xml version="1.0" encoding="utf-8"?>
<Types xmlns="http://schemas.openxmlformats.org/package/2006/content-types">
  <Default Extension="tmp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92" r:id="rId29"/>
    <p:sldId id="291" r:id="rId30"/>
    <p:sldId id="293" r:id="rId31"/>
    <p:sldId id="298" r:id="rId32"/>
    <p:sldId id="287" r:id="rId33"/>
    <p:sldId id="309" r:id="rId34"/>
    <p:sldId id="310" r:id="rId35"/>
    <p:sldId id="311" r:id="rId36"/>
    <p:sldId id="299" r:id="rId37"/>
    <p:sldId id="297" r:id="rId38"/>
    <p:sldId id="300" r:id="rId39"/>
    <p:sldId id="301" r:id="rId40"/>
    <p:sldId id="302" r:id="rId41"/>
    <p:sldId id="303" r:id="rId42"/>
    <p:sldId id="305" r:id="rId43"/>
    <p:sldId id="304" r:id="rId44"/>
    <p:sldId id="306" r:id="rId45"/>
    <p:sldId id="307" r:id="rId46"/>
    <p:sldId id="296" r:id="rId47"/>
    <p:sldId id="295" r:id="rId48"/>
    <p:sldId id="294" r:id="rId49"/>
  </p:sldIdLst>
  <p:sldSz cx="12192000" cy="6858000"/>
  <p:notesSz cx="6889750" cy="96710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9D3"/>
    <a:srgbClr val="18B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343" autoAdjust="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8D428-1DCC-4AAF-B027-07BBCC81153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481FBE-08DE-49E1-A19E-B778619E7354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/>
            <a:t>Etape 1</a:t>
          </a:r>
        </a:p>
      </dgm:t>
    </dgm:pt>
    <dgm:pt modelId="{076F0D4C-E057-41B7-962F-DC652FFD294C}" type="parTrans" cxnId="{F6BE1294-736C-4430-8CC6-23BA1F547685}">
      <dgm:prSet/>
      <dgm:spPr/>
      <dgm:t>
        <a:bodyPr/>
        <a:lstStyle/>
        <a:p>
          <a:endParaRPr lang="fr-FR"/>
        </a:p>
      </dgm:t>
    </dgm:pt>
    <dgm:pt modelId="{08ADFDAD-7AEA-492D-919B-C5A7B780AA17}" type="sibTrans" cxnId="{F6BE1294-736C-4430-8CC6-23BA1F547685}">
      <dgm:prSet/>
      <dgm:spPr/>
      <dgm:t>
        <a:bodyPr/>
        <a:lstStyle/>
        <a:p>
          <a:endParaRPr lang="fr-FR"/>
        </a:p>
      </dgm:t>
    </dgm:pt>
    <dgm:pt modelId="{98843A2E-C799-4BC5-9E71-130937E02DFB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dirty="0"/>
            <a:t>S’inscrire </a:t>
          </a:r>
          <a:endParaRPr lang="fr-FR"/>
        </a:p>
      </dgm:t>
    </dgm:pt>
    <dgm:pt modelId="{42836F2A-5B73-4A4A-9156-AE449114FA34}" type="parTrans" cxnId="{A797B120-7485-46EA-83F3-E99F02D887DE}">
      <dgm:prSet/>
      <dgm:spPr/>
      <dgm:t>
        <a:bodyPr/>
        <a:lstStyle/>
        <a:p>
          <a:endParaRPr lang="fr-FR"/>
        </a:p>
      </dgm:t>
    </dgm:pt>
    <dgm:pt modelId="{A6EAF075-3BA3-4764-8109-7337F108069C}" type="sibTrans" cxnId="{A797B120-7485-46EA-83F3-E99F02D887DE}">
      <dgm:prSet/>
      <dgm:spPr/>
      <dgm:t>
        <a:bodyPr/>
        <a:lstStyle/>
        <a:p>
          <a:endParaRPr lang="fr-FR"/>
        </a:p>
      </dgm:t>
    </dgm:pt>
    <dgm:pt modelId="{9BFB0C48-8E70-4FAF-B9F6-984AEE194C27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/>
            <a:t>Etape 2</a:t>
          </a:r>
        </a:p>
      </dgm:t>
    </dgm:pt>
    <dgm:pt modelId="{C139F4C9-8ABC-4387-9FE3-2C38EBD7E36A}" type="parTrans" cxnId="{DD1C69F0-3781-4CD8-A54F-946C82A2DB79}">
      <dgm:prSet/>
      <dgm:spPr/>
      <dgm:t>
        <a:bodyPr/>
        <a:lstStyle/>
        <a:p>
          <a:endParaRPr lang="fr-FR"/>
        </a:p>
      </dgm:t>
    </dgm:pt>
    <dgm:pt modelId="{79593F6E-8738-4E8B-BFAE-D66EA56BB3D4}" type="sibTrans" cxnId="{DD1C69F0-3781-4CD8-A54F-946C82A2DB79}">
      <dgm:prSet/>
      <dgm:spPr/>
      <dgm:t>
        <a:bodyPr/>
        <a:lstStyle/>
        <a:p>
          <a:endParaRPr lang="fr-FR"/>
        </a:p>
      </dgm:t>
    </dgm:pt>
    <dgm:pt modelId="{5F608C60-B7DC-42A5-9278-AD1D8F8A0710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Inviter des utilisateurs</a:t>
          </a:r>
        </a:p>
      </dgm:t>
    </dgm:pt>
    <dgm:pt modelId="{D5D1CF03-BFCA-4314-B86B-9C50B3285F27}" type="parTrans" cxnId="{7E07F2DC-E676-4423-957E-08EB232D02C3}">
      <dgm:prSet/>
      <dgm:spPr/>
      <dgm:t>
        <a:bodyPr/>
        <a:lstStyle/>
        <a:p>
          <a:endParaRPr lang="fr-FR"/>
        </a:p>
      </dgm:t>
    </dgm:pt>
    <dgm:pt modelId="{FAA959F5-B9CA-4CA8-BFF0-0526187ECEBF}" type="sibTrans" cxnId="{7E07F2DC-E676-4423-957E-08EB232D02C3}">
      <dgm:prSet/>
      <dgm:spPr/>
      <dgm:t>
        <a:bodyPr/>
        <a:lstStyle/>
        <a:p>
          <a:endParaRPr lang="fr-FR"/>
        </a:p>
      </dgm:t>
    </dgm:pt>
    <dgm:pt modelId="{C94C168F-BC25-4371-AEEB-4474ECC587F2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Créer son équipe</a:t>
          </a:r>
        </a:p>
      </dgm:t>
    </dgm:pt>
    <dgm:pt modelId="{91135687-6E7A-4F0C-B8EC-E15E08DA90EF}" type="parTrans" cxnId="{8147923A-9E90-4C3C-A55D-7D8DD202B0CC}">
      <dgm:prSet/>
      <dgm:spPr/>
      <dgm:t>
        <a:bodyPr/>
        <a:lstStyle/>
        <a:p>
          <a:endParaRPr lang="fr-FR"/>
        </a:p>
      </dgm:t>
    </dgm:pt>
    <dgm:pt modelId="{6D6B79D3-98EC-4F63-9867-D4C94C68B9CD}" type="sibTrans" cxnId="{8147923A-9E90-4C3C-A55D-7D8DD202B0CC}">
      <dgm:prSet/>
      <dgm:spPr/>
      <dgm:t>
        <a:bodyPr/>
        <a:lstStyle/>
        <a:p>
          <a:endParaRPr lang="fr-FR"/>
        </a:p>
      </dgm:t>
    </dgm:pt>
    <dgm:pt modelId="{BB3D9E30-45F0-4B8E-87CF-D41AE2B49DCE}">
      <dgm:prSet phldrT="[Texte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fr-FR"/>
            <a:t>Etape 3</a:t>
          </a:r>
        </a:p>
      </dgm:t>
    </dgm:pt>
    <dgm:pt modelId="{F08D8BBC-D426-4965-8C2F-9ED8E4733AD9}" type="parTrans" cxnId="{BADCAF16-E049-4849-9031-E0F345CC29AA}">
      <dgm:prSet/>
      <dgm:spPr/>
      <dgm:t>
        <a:bodyPr/>
        <a:lstStyle/>
        <a:p>
          <a:endParaRPr lang="fr-FR"/>
        </a:p>
      </dgm:t>
    </dgm:pt>
    <dgm:pt modelId="{74C2FE69-C9BA-4AF7-B02F-666C662D625A}" type="sibTrans" cxnId="{BADCAF16-E049-4849-9031-E0F345CC29AA}">
      <dgm:prSet/>
      <dgm:spPr/>
      <dgm:t>
        <a:bodyPr/>
        <a:lstStyle/>
        <a:p>
          <a:endParaRPr lang="fr-FR"/>
        </a:p>
      </dgm:t>
    </dgm:pt>
    <dgm:pt modelId="{9DC2B2DA-F0BB-4FEF-9E40-F522A82703CF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choisir un Livre</a:t>
          </a:r>
        </a:p>
      </dgm:t>
    </dgm:pt>
    <dgm:pt modelId="{2FD5626B-B2FF-436D-9660-DE1BD195ECCB}" type="parTrans" cxnId="{4CB6C4A0-38DB-4077-9BE1-E9D60AF3314C}">
      <dgm:prSet/>
      <dgm:spPr/>
      <dgm:t>
        <a:bodyPr/>
        <a:lstStyle/>
        <a:p>
          <a:endParaRPr lang="fr-FR"/>
        </a:p>
      </dgm:t>
    </dgm:pt>
    <dgm:pt modelId="{6EBD0E67-7D27-411C-9403-5CAB6C2D9F2D}" type="sibTrans" cxnId="{4CB6C4A0-38DB-4077-9BE1-E9D60AF3314C}">
      <dgm:prSet/>
      <dgm:spPr/>
      <dgm:t>
        <a:bodyPr/>
        <a:lstStyle/>
        <a:p>
          <a:endParaRPr lang="fr-FR"/>
        </a:p>
      </dgm:t>
    </dgm:pt>
    <dgm:pt modelId="{755FC891-92F3-4FF6-97A1-B5DA790FB5D4}">
      <dgm:prSet phldrT="[Texte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/>
            <a:t>Etape 4</a:t>
          </a:r>
        </a:p>
      </dgm:t>
    </dgm:pt>
    <dgm:pt modelId="{2DCE6339-F373-4C02-973D-07EED61A4921}" type="parTrans" cxnId="{0A0FBB5A-D0FA-41C8-8C76-F3E87F68F083}">
      <dgm:prSet/>
      <dgm:spPr/>
      <dgm:t>
        <a:bodyPr/>
        <a:lstStyle/>
        <a:p>
          <a:endParaRPr lang="fr-FR"/>
        </a:p>
      </dgm:t>
    </dgm:pt>
    <dgm:pt modelId="{B6649531-2209-4D74-A0D6-8FDBFF31CAB3}" type="sibTrans" cxnId="{0A0FBB5A-D0FA-41C8-8C76-F3E87F68F083}">
      <dgm:prSet/>
      <dgm:spPr/>
      <dgm:t>
        <a:bodyPr/>
        <a:lstStyle/>
        <a:p>
          <a:endParaRPr lang="fr-FR"/>
        </a:p>
      </dgm:t>
    </dgm:pt>
    <dgm:pt modelId="{7EFED37F-3D94-40BB-8884-A1AFDD1D8A0B}">
      <dgm:prSet phldrT="[Texte]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fr-FR"/>
            <a:t>Etape 5</a:t>
          </a:r>
        </a:p>
      </dgm:t>
    </dgm:pt>
    <dgm:pt modelId="{7C1F38EC-613A-4468-8E9E-69D468C9D213}" type="parTrans" cxnId="{DB1FFDDC-FE87-4256-A1CA-985284F17858}">
      <dgm:prSet/>
      <dgm:spPr/>
      <dgm:t>
        <a:bodyPr/>
        <a:lstStyle/>
        <a:p>
          <a:endParaRPr lang="fr-FR"/>
        </a:p>
      </dgm:t>
    </dgm:pt>
    <dgm:pt modelId="{281257E7-93ED-4CB5-9A46-D1A09C66A7A4}" type="sibTrans" cxnId="{DB1FFDDC-FE87-4256-A1CA-985284F17858}">
      <dgm:prSet/>
      <dgm:spPr/>
      <dgm:t>
        <a:bodyPr/>
        <a:lstStyle/>
        <a:p>
          <a:endParaRPr lang="fr-FR"/>
        </a:p>
      </dgm:t>
    </dgm:pt>
    <dgm:pt modelId="{1FA5DFB9-AA7C-41C4-915B-3FB602D8B07C}">
      <dgm:prSet/>
      <dgm:spPr/>
      <dgm:t>
        <a:bodyPr/>
        <a:lstStyle/>
        <a:p>
          <a:r>
            <a:rPr lang="fr-FR" dirty="0"/>
            <a:t>Seconnecter</a:t>
          </a:r>
        </a:p>
      </dgm:t>
    </dgm:pt>
    <dgm:pt modelId="{036D70CD-E29D-4F8C-B503-BCC6FC083D72}" type="parTrans" cxnId="{E02183ED-8246-46AF-BC67-989A67751E25}">
      <dgm:prSet/>
      <dgm:spPr/>
      <dgm:t>
        <a:bodyPr/>
        <a:lstStyle/>
        <a:p>
          <a:endParaRPr lang="fr-FR"/>
        </a:p>
      </dgm:t>
    </dgm:pt>
    <dgm:pt modelId="{6451B35B-D2FB-42D2-A061-1218923981D4}" type="sibTrans" cxnId="{E02183ED-8246-46AF-BC67-989A67751E25}">
      <dgm:prSet/>
      <dgm:spPr/>
      <dgm:t>
        <a:bodyPr/>
        <a:lstStyle/>
        <a:p>
          <a:endParaRPr lang="fr-FR"/>
        </a:p>
      </dgm:t>
    </dgm:pt>
    <dgm:pt modelId="{49EA89D2-5782-4A7E-AF86-0BC0CDDBBF31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endParaRPr lang="fr-FR"/>
        </a:p>
      </dgm:t>
    </dgm:pt>
    <dgm:pt modelId="{C83347B5-6169-453C-9309-7D8A2804D230}" type="parTrans" cxnId="{857866B2-C879-4401-AB5A-F93703FD1D7D}">
      <dgm:prSet/>
      <dgm:spPr/>
      <dgm:t>
        <a:bodyPr/>
        <a:lstStyle/>
        <a:p>
          <a:endParaRPr lang="fr-FR"/>
        </a:p>
      </dgm:t>
    </dgm:pt>
    <dgm:pt modelId="{CF988B7C-F41B-4FA3-B37C-3DC9B4A35420}" type="sibTrans" cxnId="{857866B2-C879-4401-AB5A-F93703FD1D7D}">
      <dgm:prSet/>
      <dgm:spPr/>
      <dgm:t>
        <a:bodyPr/>
        <a:lstStyle/>
        <a:p>
          <a:endParaRPr lang="fr-FR"/>
        </a:p>
      </dgm:t>
    </dgm:pt>
    <dgm:pt modelId="{593E5F0A-7AA5-4898-AD4D-E124F0D1AE2F}">
      <dgm:prSet phldrT="[Texte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Trouver le livre et le scanner </a:t>
          </a:r>
        </a:p>
      </dgm:t>
    </dgm:pt>
    <dgm:pt modelId="{79667AA0-EB50-43D1-B93D-FA72FA4BA798}" type="parTrans" cxnId="{2A5A8C23-2A60-49DF-A76C-8A289863336E}">
      <dgm:prSet/>
      <dgm:spPr/>
      <dgm:t>
        <a:bodyPr/>
        <a:lstStyle/>
        <a:p>
          <a:endParaRPr lang="fr-FR"/>
        </a:p>
      </dgm:t>
    </dgm:pt>
    <dgm:pt modelId="{5EA0BEB2-1B5E-4263-B373-5890B77D0E9C}" type="sibTrans" cxnId="{2A5A8C23-2A60-49DF-A76C-8A289863336E}">
      <dgm:prSet/>
      <dgm:spPr/>
      <dgm:t>
        <a:bodyPr/>
        <a:lstStyle/>
        <a:p>
          <a:endParaRPr lang="fr-FR"/>
        </a:p>
      </dgm:t>
    </dgm:pt>
    <dgm:pt modelId="{8A081A94-CE1C-44DD-AC78-828B2D04ACB6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Répendre au Quizz</a:t>
          </a:r>
        </a:p>
      </dgm:t>
    </dgm:pt>
    <dgm:pt modelId="{888B590A-D4C6-4E2C-AA3F-BF2598A0031B}" type="parTrans" cxnId="{2064352E-B7A4-4D4A-AD90-99DFCD5898F8}">
      <dgm:prSet/>
      <dgm:spPr/>
      <dgm:t>
        <a:bodyPr/>
        <a:lstStyle/>
        <a:p>
          <a:endParaRPr lang="fr-FR"/>
        </a:p>
      </dgm:t>
    </dgm:pt>
    <dgm:pt modelId="{97E66C22-AE3E-4856-9F49-B78BA5C7E046}" type="sibTrans" cxnId="{2064352E-B7A4-4D4A-AD90-99DFCD5898F8}">
      <dgm:prSet/>
      <dgm:spPr/>
      <dgm:t>
        <a:bodyPr/>
        <a:lstStyle/>
        <a:p>
          <a:endParaRPr lang="fr-FR"/>
        </a:p>
      </dgm:t>
    </dgm:pt>
    <dgm:pt modelId="{AE5EB8B4-916F-453B-AB68-9E7B8BE85707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endParaRPr lang="fr-FR"/>
        </a:p>
      </dgm:t>
    </dgm:pt>
    <dgm:pt modelId="{025421FD-C7F5-4276-8720-A97A18820951}" type="parTrans" cxnId="{9645C66B-BE98-4521-84D2-ABA6F0320866}">
      <dgm:prSet/>
      <dgm:spPr/>
      <dgm:t>
        <a:bodyPr/>
        <a:lstStyle/>
        <a:p>
          <a:endParaRPr lang="fr-FR"/>
        </a:p>
      </dgm:t>
    </dgm:pt>
    <dgm:pt modelId="{3B1F505B-A44B-4BFB-A1BB-495570BD3789}" type="sibTrans" cxnId="{9645C66B-BE98-4521-84D2-ABA6F0320866}">
      <dgm:prSet/>
      <dgm:spPr/>
      <dgm:t>
        <a:bodyPr/>
        <a:lstStyle/>
        <a:p>
          <a:endParaRPr lang="fr-FR"/>
        </a:p>
      </dgm:t>
    </dgm:pt>
    <dgm:pt modelId="{6C64FE20-C128-4B2B-9F26-9F77B4E186CB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/>
            <a:t>Résultats du groupe</a:t>
          </a:r>
        </a:p>
      </dgm:t>
    </dgm:pt>
    <dgm:pt modelId="{4DC0CA99-CFEC-4C74-B4BC-4ADC4CEE7F6D}" type="parTrans" cxnId="{3A73B686-FB63-495D-9C7B-456C26217DC3}">
      <dgm:prSet/>
      <dgm:spPr/>
      <dgm:t>
        <a:bodyPr/>
        <a:lstStyle/>
        <a:p>
          <a:endParaRPr lang="fr-FR"/>
        </a:p>
      </dgm:t>
    </dgm:pt>
    <dgm:pt modelId="{5E3418DF-89DB-47C7-AF8D-DABA5F561169}" type="sibTrans" cxnId="{3A73B686-FB63-495D-9C7B-456C26217DC3}">
      <dgm:prSet/>
      <dgm:spPr/>
      <dgm:t>
        <a:bodyPr/>
        <a:lstStyle/>
        <a:p>
          <a:endParaRPr lang="fr-FR"/>
        </a:p>
      </dgm:t>
    </dgm:pt>
    <dgm:pt modelId="{EDFD85EB-7324-46BF-991A-CE015A777D15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fr-FR" dirty="0"/>
            <a:t>Avoir une récompense </a:t>
          </a:r>
          <a:endParaRPr lang="fr-FR"/>
        </a:p>
      </dgm:t>
    </dgm:pt>
    <dgm:pt modelId="{B1033594-66CB-4460-9BB2-2873B7202A88}" type="parTrans" cxnId="{64E3CDCF-CC81-43C6-9F69-109C578EAF7F}">
      <dgm:prSet/>
      <dgm:spPr/>
      <dgm:t>
        <a:bodyPr/>
        <a:lstStyle/>
        <a:p>
          <a:endParaRPr lang="fr-FR"/>
        </a:p>
      </dgm:t>
    </dgm:pt>
    <dgm:pt modelId="{296F9AC1-1384-460C-B8D5-0DA99AFE1057}" type="sibTrans" cxnId="{64E3CDCF-CC81-43C6-9F69-109C578EAF7F}">
      <dgm:prSet/>
      <dgm:spPr/>
      <dgm:t>
        <a:bodyPr/>
        <a:lstStyle/>
        <a:p>
          <a:endParaRPr lang="fr-FR"/>
        </a:p>
      </dgm:t>
    </dgm:pt>
    <dgm:pt modelId="{E259840B-6F84-46C9-BD99-C387960570FB}" type="pres">
      <dgm:prSet presAssocID="{5758D428-1DCC-4AAF-B027-07BBCC8115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778756B-7933-4ABA-9DB8-C60639DC9D3E}" type="pres">
      <dgm:prSet presAssocID="{5758D428-1DCC-4AAF-B027-07BBCC811539}" presName="tSp" presStyleCnt="0"/>
      <dgm:spPr/>
    </dgm:pt>
    <dgm:pt modelId="{3AD27482-EBDE-4EBF-A1C6-0DE0E40BF6C4}" type="pres">
      <dgm:prSet presAssocID="{5758D428-1DCC-4AAF-B027-07BBCC811539}" presName="bSp" presStyleCnt="0"/>
      <dgm:spPr/>
    </dgm:pt>
    <dgm:pt modelId="{942A12CA-D9E1-4CA5-B66B-54B781E1719C}" type="pres">
      <dgm:prSet presAssocID="{5758D428-1DCC-4AAF-B027-07BBCC811539}" presName="process" presStyleCnt="0"/>
      <dgm:spPr/>
    </dgm:pt>
    <dgm:pt modelId="{05A3DEDD-0C2E-4695-8ECC-61D74463DC30}" type="pres">
      <dgm:prSet presAssocID="{BD481FBE-08DE-49E1-A19E-B778619E7354}" presName="composite1" presStyleCnt="0"/>
      <dgm:spPr/>
    </dgm:pt>
    <dgm:pt modelId="{7D7EBBC3-CD50-4031-8762-BCE71185ACAA}" type="pres">
      <dgm:prSet presAssocID="{BD481FBE-08DE-49E1-A19E-B778619E7354}" presName="dummyNode1" presStyleLbl="node1" presStyleIdx="0" presStyleCnt="5"/>
      <dgm:spPr/>
    </dgm:pt>
    <dgm:pt modelId="{9545FBDA-B848-4CCC-AB70-60AE7DFCB343}" type="pres">
      <dgm:prSet presAssocID="{BD481FBE-08DE-49E1-A19E-B778619E7354}" presName="childNode1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2D8943-DBA9-426F-BB48-5744D0ED3115}" type="pres">
      <dgm:prSet presAssocID="{BD481FBE-08DE-49E1-A19E-B778619E7354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D6C73D-D1D5-4F6F-ABC4-C5D807FAFCD6}" type="pres">
      <dgm:prSet presAssocID="{BD481FBE-08DE-49E1-A19E-B778619E7354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90EA30-1CE8-47E5-8DB1-CD879648A792}" type="pres">
      <dgm:prSet presAssocID="{BD481FBE-08DE-49E1-A19E-B778619E7354}" presName="connSite1" presStyleCnt="0"/>
      <dgm:spPr/>
    </dgm:pt>
    <dgm:pt modelId="{24DB61DC-FE9D-4D47-9F21-FCE1E5437F6D}" type="pres">
      <dgm:prSet presAssocID="{08ADFDAD-7AEA-492D-919B-C5A7B780AA17}" presName="Name9" presStyleLbl="sibTrans2D1" presStyleIdx="0" presStyleCnt="4"/>
      <dgm:spPr/>
      <dgm:t>
        <a:bodyPr/>
        <a:lstStyle/>
        <a:p>
          <a:endParaRPr lang="fr-FR"/>
        </a:p>
      </dgm:t>
    </dgm:pt>
    <dgm:pt modelId="{8E59B543-FE34-42E1-BFF4-27CA8DD5FA3B}" type="pres">
      <dgm:prSet presAssocID="{9BFB0C48-8E70-4FAF-B9F6-984AEE194C27}" presName="composite2" presStyleCnt="0"/>
      <dgm:spPr/>
    </dgm:pt>
    <dgm:pt modelId="{CA18EF59-5F24-4090-A324-EA61A0465828}" type="pres">
      <dgm:prSet presAssocID="{9BFB0C48-8E70-4FAF-B9F6-984AEE194C27}" presName="dummyNode2" presStyleLbl="node1" presStyleIdx="0" presStyleCnt="5"/>
      <dgm:spPr/>
    </dgm:pt>
    <dgm:pt modelId="{B9198251-2870-4F2D-AAD5-25C017606A2D}" type="pres">
      <dgm:prSet presAssocID="{9BFB0C48-8E70-4FAF-B9F6-984AEE194C27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327EA40-9D49-432D-A674-87D93CD8FB6D}" type="pres">
      <dgm:prSet presAssocID="{9BFB0C48-8E70-4FAF-B9F6-984AEE194C27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9B87DB-A8DD-4B72-8897-0C147949B549}" type="pres">
      <dgm:prSet presAssocID="{9BFB0C48-8E70-4FAF-B9F6-984AEE194C27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81B00F-A5B2-4CEA-849C-BFEE44AE85BD}" type="pres">
      <dgm:prSet presAssocID="{9BFB0C48-8E70-4FAF-B9F6-984AEE194C27}" presName="connSite2" presStyleCnt="0"/>
      <dgm:spPr/>
    </dgm:pt>
    <dgm:pt modelId="{C8E87DC2-CF65-407C-9FB7-AA68CBE23459}" type="pres">
      <dgm:prSet presAssocID="{79593F6E-8738-4E8B-BFAE-D66EA56BB3D4}" presName="Name18" presStyleLbl="sibTrans2D1" presStyleIdx="1" presStyleCnt="4"/>
      <dgm:spPr/>
      <dgm:t>
        <a:bodyPr/>
        <a:lstStyle/>
        <a:p>
          <a:endParaRPr lang="fr-FR"/>
        </a:p>
      </dgm:t>
    </dgm:pt>
    <dgm:pt modelId="{7644577C-1E1F-4B38-B648-AB050626A11F}" type="pres">
      <dgm:prSet presAssocID="{BB3D9E30-45F0-4B8E-87CF-D41AE2B49DCE}" presName="composite1" presStyleCnt="0"/>
      <dgm:spPr/>
    </dgm:pt>
    <dgm:pt modelId="{A54ADE2A-2586-4489-ADF9-DCDF5035322C}" type="pres">
      <dgm:prSet presAssocID="{BB3D9E30-45F0-4B8E-87CF-D41AE2B49DCE}" presName="dummyNode1" presStyleLbl="node1" presStyleIdx="1" presStyleCnt="5"/>
      <dgm:spPr/>
    </dgm:pt>
    <dgm:pt modelId="{0869F0A7-23F2-4146-A373-956EC352E74C}" type="pres">
      <dgm:prSet presAssocID="{BB3D9E30-45F0-4B8E-87CF-D41AE2B49DCE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A2D990-BC99-4146-8898-7406A059614B}" type="pres">
      <dgm:prSet presAssocID="{BB3D9E30-45F0-4B8E-87CF-D41AE2B49DCE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773E9D6-D910-46A9-A37D-E1FFF20E049B}" type="pres">
      <dgm:prSet presAssocID="{BB3D9E30-45F0-4B8E-87CF-D41AE2B49DCE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B9071CF-A649-4202-B3EF-16281CD1FA35}" type="pres">
      <dgm:prSet presAssocID="{BB3D9E30-45F0-4B8E-87CF-D41AE2B49DCE}" presName="connSite1" presStyleCnt="0"/>
      <dgm:spPr/>
    </dgm:pt>
    <dgm:pt modelId="{CB7326BD-68F0-4293-985F-28341BAC338D}" type="pres">
      <dgm:prSet presAssocID="{74C2FE69-C9BA-4AF7-B02F-666C662D625A}" presName="Name9" presStyleLbl="sibTrans2D1" presStyleIdx="2" presStyleCnt="4"/>
      <dgm:spPr/>
      <dgm:t>
        <a:bodyPr/>
        <a:lstStyle/>
        <a:p>
          <a:endParaRPr lang="fr-FR"/>
        </a:p>
      </dgm:t>
    </dgm:pt>
    <dgm:pt modelId="{26F8516F-A626-4984-B4D8-184739993EBB}" type="pres">
      <dgm:prSet presAssocID="{755FC891-92F3-4FF6-97A1-B5DA790FB5D4}" presName="composite2" presStyleCnt="0"/>
      <dgm:spPr/>
    </dgm:pt>
    <dgm:pt modelId="{4E9B75A9-B855-467C-91D2-17BB3D82DC2D}" type="pres">
      <dgm:prSet presAssocID="{755FC891-92F3-4FF6-97A1-B5DA790FB5D4}" presName="dummyNode2" presStyleLbl="node1" presStyleIdx="2" presStyleCnt="5"/>
      <dgm:spPr/>
    </dgm:pt>
    <dgm:pt modelId="{F3FDC7A0-B97F-4971-A8DA-3E6068C80AB9}" type="pres">
      <dgm:prSet presAssocID="{755FC891-92F3-4FF6-97A1-B5DA790FB5D4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B48F774-228A-4AC1-AD05-078FCBF02D2E}" type="pres">
      <dgm:prSet presAssocID="{755FC891-92F3-4FF6-97A1-B5DA790FB5D4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BF5257-5B84-4D79-B45D-F00C6FE09CA7}" type="pres">
      <dgm:prSet presAssocID="{755FC891-92F3-4FF6-97A1-B5DA790FB5D4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90A5AC-CC12-4F68-978A-CDF1EEC09333}" type="pres">
      <dgm:prSet presAssocID="{755FC891-92F3-4FF6-97A1-B5DA790FB5D4}" presName="connSite2" presStyleCnt="0"/>
      <dgm:spPr/>
    </dgm:pt>
    <dgm:pt modelId="{5D2A159E-9D23-4520-A2F6-E7BC977434E2}" type="pres">
      <dgm:prSet presAssocID="{B6649531-2209-4D74-A0D6-8FDBFF31CAB3}" presName="Name18" presStyleLbl="sibTrans2D1" presStyleIdx="3" presStyleCnt="4"/>
      <dgm:spPr/>
      <dgm:t>
        <a:bodyPr/>
        <a:lstStyle/>
        <a:p>
          <a:endParaRPr lang="fr-FR"/>
        </a:p>
      </dgm:t>
    </dgm:pt>
    <dgm:pt modelId="{25322205-33CD-4512-848C-CE0CD32726E2}" type="pres">
      <dgm:prSet presAssocID="{7EFED37F-3D94-40BB-8884-A1AFDD1D8A0B}" presName="composite1" presStyleCnt="0"/>
      <dgm:spPr/>
    </dgm:pt>
    <dgm:pt modelId="{67C2FA85-D3C7-4CE3-984E-F9B22673AF7E}" type="pres">
      <dgm:prSet presAssocID="{7EFED37F-3D94-40BB-8884-A1AFDD1D8A0B}" presName="dummyNode1" presStyleLbl="node1" presStyleIdx="3" presStyleCnt="5"/>
      <dgm:spPr/>
    </dgm:pt>
    <dgm:pt modelId="{9909A98B-A41B-431C-8AC5-E7A0E0CC67EB}" type="pres">
      <dgm:prSet presAssocID="{7EFED37F-3D94-40BB-8884-A1AFDD1D8A0B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4B71436-3AC5-43EC-B601-6D19CC0B976E}" type="pres">
      <dgm:prSet presAssocID="{7EFED37F-3D94-40BB-8884-A1AFDD1D8A0B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D11202B-4EE5-4D30-BC94-F53ECFF04319}" type="pres">
      <dgm:prSet presAssocID="{7EFED37F-3D94-40BB-8884-A1AFDD1D8A0B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5D4379A-C373-4C92-B437-3FBECB0B255C}" type="pres">
      <dgm:prSet presAssocID="{7EFED37F-3D94-40BB-8884-A1AFDD1D8A0B}" presName="connSite1" presStyleCnt="0"/>
      <dgm:spPr/>
    </dgm:pt>
  </dgm:ptLst>
  <dgm:cxnLst>
    <dgm:cxn modelId="{3A6952D1-D16C-472F-980C-0BD155BDC58B}" type="presOf" srcId="{BD481FBE-08DE-49E1-A19E-B778619E7354}" destId="{BED6C73D-D1D5-4F6F-ABC4-C5D807FAFCD6}" srcOrd="0" destOrd="0" presId="urn:microsoft.com/office/officeart/2005/8/layout/hProcess4"/>
    <dgm:cxn modelId="{52F861B6-E3B7-483B-9E2B-11D01B5EFECE}" type="presOf" srcId="{9DC2B2DA-F0BB-4FEF-9E40-F522A82703CF}" destId="{0869F0A7-23F2-4146-A373-956EC352E74C}" srcOrd="0" destOrd="0" presId="urn:microsoft.com/office/officeart/2005/8/layout/hProcess4"/>
    <dgm:cxn modelId="{873A5569-85F9-4E76-84BF-E0D406F20B89}" type="presOf" srcId="{9DC2B2DA-F0BB-4FEF-9E40-F522A82703CF}" destId="{FDA2D990-BC99-4146-8898-7406A059614B}" srcOrd="1" destOrd="0" presId="urn:microsoft.com/office/officeart/2005/8/layout/hProcess4"/>
    <dgm:cxn modelId="{28FD8031-9850-4E8A-B396-7D86D1A1139B}" type="presOf" srcId="{5758D428-1DCC-4AAF-B027-07BBCC811539}" destId="{E259840B-6F84-46C9-BD99-C387960570FB}" srcOrd="0" destOrd="0" presId="urn:microsoft.com/office/officeart/2005/8/layout/hProcess4"/>
    <dgm:cxn modelId="{4CB6C4A0-38DB-4077-9BE1-E9D60AF3314C}" srcId="{BB3D9E30-45F0-4B8E-87CF-D41AE2B49DCE}" destId="{9DC2B2DA-F0BB-4FEF-9E40-F522A82703CF}" srcOrd="0" destOrd="0" parTransId="{2FD5626B-B2FF-436D-9660-DE1BD195ECCB}" sibTransId="{6EBD0E67-7D27-411C-9403-5CAB6C2D9F2D}"/>
    <dgm:cxn modelId="{2734F975-B90E-4A75-830E-060E4EB9C6BA}" type="presOf" srcId="{1FA5DFB9-AA7C-41C4-915B-3FB602D8B07C}" destId="{112D8943-DBA9-426F-BB48-5744D0ED3115}" srcOrd="1" destOrd="2" presId="urn:microsoft.com/office/officeart/2005/8/layout/hProcess4"/>
    <dgm:cxn modelId="{86FE3B30-557F-4A94-BF80-A4D7E322C109}" type="presOf" srcId="{7EFED37F-3D94-40BB-8884-A1AFDD1D8A0B}" destId="{FD11202B-4EE5-4D30-BC94-F53ECFF04319}" srcOrd="0" destOrd="0" presId="urn:microsoft.com/office/officeart/2005/8/layout/hProcess4"/>
    <dgm:cxn modelId="{DF76A599-72F8-4C1A-AE65-045266389D5E}" type="presOf" srcId="{6C64FE20-C128-4B2B-9F26-9F77B4E186CB}" destId="{8B48F774-228A-4AC1-AD05-078FCBF02D2E}" srcOrd="1" destOrd="1" presId="urn:microsoft.com/office/officeart/2005/8/layout/hProcess4"/>
    <dgm:cxn modelId="{7E07F2DC-E676-4423-957E-08EB232D02C3}" srcId="{9BFB0C48-8E70-4FAF-B9F6-984AEE194C27}" destId="{5F608C60-B7DC-42A5-9278-AD1D8F8A0710}" srcOrd="0" destOrd="0" parTransId="{D5D1CF03-BFCA-4314-B86B-9C50B3285F27}" sibTransId="{FAA959F5-B9CA-4CA8-BFF0-0526187ECEBF}"/>
    <dgm:cxn modelId="{8AFFA343-1FDA-4375-AF47-4EE62431BFC2}" type="presOf" srcId="{AE5EB8B4-916F-453B-AB68-9E7B8BE85707}" destId="{F3FDC7A0-B97F-4971-A8DA-3E6068C80AB9}" srcOrd="0" destOrd="2" presId="urn:microsoft.com/office/officeart/2005/8/layout/hProcess4"/>
    <dgm:cxn modelId="{2A5A8C23-2A60-49DF-A76C-8A289863336E}" srcId="{BB3D9E30-45F0-4B8E-87CF-D41AE2B49DCE}" destId="{593E5F0A-7AA5-4898-AD4D-E124F0D1AE2F}" srcOrd="1" destOrd="0" parTransId="{79667AA0-EB50-43D1-B93D-FA72FA4BA798}" sibTransId="{5EA0BEB2-1B5E-4263-B373-5890B77D0E9C}"/>
    <dgm:cxn modelId="{7E9BE306-5C87-4A2E-9A96-6C7D4269E7CA}" type="presOf" srcId="{BB3D9E30-45F0-4B8E-87CF-D41AE2B49DCE}" destId="{6773E9D6-D910-46A9-A37D-E1FFF20E049B}" srcOrd="0" destOrd="0" presId="urn:microsoft.com/office/officeart/2005/8/layout/hProcess4"/>
    <dgm:cxn modelId="{BADCAF16-E049-4849-9031-E0F345CC29AA}" srcId="{5758D428-1DCC-4AAF-B027-07BBCC811539}" destId="{BB3D9E30-45F0-4B8E-87CF-D41AE2B49DCE}" srcOrd="2" destOrd="0" parTransId="{F08D8BBC-D426-4965-8C2F-9ED8E4733AD9}" sibTransId="{74C2FE69-C9BA-4AF7-B02F-666C662D625A}"/>
    <dgm:cxn modelId="{2736869C-DDAE-4EEF-843A-3D033A335C28}" type="presOf" srcId="{79593F6E-8738-4E8B-BFAE-D66EA56BB3D4}" destId="{C8E87DC2-CF65-407C-9FB7-AA68CBE23459}" srcOrd="0" destOrd="0" presId="urn:microsoft.com/office/officeart/2005/8/layout/hProcess4"/>
    <dgm:cxn modelId="{3513969A-D2BB-48E1-A672-6038C8F1E630}" type="presOf" srcId="{5F608C60-B7DC-42A5-9278-AD1D8F8A0710}" destId="{3327EA40-9D49-432D-A674-87D93CD8FB6D}" srcOrd="1" destOrd="0" presId="urn:microsoft.com/office/officeart/2005/8/layout/hProcess4"/>
    <dgm:cxn modelId="{878CE7E7-3A30-4DB4-9AAC-301891BDA2AE}" type="presOf" srcId="{9BFB0C48-8E70-4FAF-B9F6-984AEE194C27}" destId="{809B87DB-A8DD-4B72-8897-0C147949B549}" srcOrd="0" destOrd="0" presId="urn:microsoft.com/office/officeart/2005/8/layout/hProcess4"/>
    <dgm:cxn modelId="{8147923A-9E90-4C3C-A55D-7D8DD202B0CC}" srcId="{9BFB0C48-8E70-4FAF-B9F6-984AEE194C27}" destId="{C94C168F-BC25-4371-AEEB-4474ECC587F2}" srcOrd="1" destOrd="0" parTransId="{91135687-6E7A-4F0C-B8EC-E15E08DA90EF}" sibTransId="{6D6B79D3-98EC-4F63-9867-D4C94C68B9CD}"/>
    <dgm:cxn modelId="{6F5ACA4E-4C44-41B3-80B0-853CE6DC5505}" type="presOf" srcId="{1FA5DFB9-AA7C-41C4-915B-3FB602D8B07C}" destId="{9545FBDA-B848-4CCC-AB70-60AE7DFCB343}" srcOrd="0" destOrd="2" presId="urn:microsoft.com/office/officeart/2005/8/layout/hProcess4"/>
    <dgm:cxn modelId="{A750273C-A8A7-4681-9C0B-2700E36F3370}" type="presOf" srcId="{8A081A94-CE1C-44DD-AC78-828B2D04ACB6}" destId="{8B48F774-228A-4AC1-AD05-078FCBF02D2E}" srcOrd="1" destOrd="0" presId="urn:microsoft.com/office/officeart/2005/8/layout/hProcess4"/>
    <dgm:cxn modelId="{3A73B686-FB63-495D-9C7B-456C26217DC3}" srcId="{755FC891-92F3-4FF6-97A1-B5DA790FB5D4}" destId="{6C64FE20-C128-4B2B-9F26-9F77B4E186CB}" srcOrd="1" destOrd="0" parTransId="{4DC0CA99-CFEC-4C74-B4BC-4ADC4CEE7F6D}" sibTransId="{5E3418DF-89DB-47C7-AF8D-DABA5F561169}"/>
    <dgm:cxn modelId="{DB1FFDDC-FE87-4256-A1CA-985284F17858}" srcId="{5758D428-1DCC-4AAF-B027-07BBCC811539}" destId="{7EFED37F-3D94-40BB-8884-A1AFDD1D8A0B}" srcOrd="4" destOrd="0" parTransId="{7C1F38EC-613A-4468-8E9E-69D468C9D213}" sibTransId="{281257E7-93ED-4CB5-9A46-D1A09C66A7A4}"/>
    <dgm:cxn modelId="{C5B1C793-98FF-4E6B-AF94-228FAA0952D5}" type="presOf" srcId="{08ADFDAD-7AEA-492D-919B-C5A7B780AA17}" destId="{24DB61DC-FE9D-4D47-9F21-FCE1E5437F6D}" srcOrd="0" destOrd="0" presId="urn:microsoft.com/office/officeart/2005/8/layout/hProcess4"/>
    <dgm:cxn modelId="{DAF7AD69-C016-4D1E-B535-F291F50F59E2}" type="presOf" srcId="{C94C168F-BC25-4371-AEEB-4474ECC587F2}" destId="{B9198251-2870-4F2D-AAD5-25C017606A2D}" srcOrd="0" destOrd="1" presId="urn:microsoft.com/office/officeart/2005/8/layout/hProcess4"/>
    <dgm:cxn modelId="{C0A149BA-50F2-4409-B240-E605CBDFE314}" type="presOf" srcId="{C94C168F-BC25-4371-AEEB-4474ECC587F2}" destId="{3327EA40-9D49-432D-A674-87D93CD8FB6D}" srcOrd="1" destOrd="1" presId="urn:microsoft.com/office/officeart/2005/8/layout/hProcess4"/>
    <dgm:cxn modelId="{C925F47F-9DE7-4081-B1DA-5179EFAFF525}" type="presOf" srcId="{EDFD85EB-7324-46BF-991A-CE015A777D15}" destId="{94B71436-3AC5-43EC-B601-6D19CC0B976E}" srcOrd="1" destOrd="0" presId="urn:microsoft.com/office/officeart/2005/8/layout/hProcess4"/>
    <dgm:cxn modelId="{0A0FBB5A-D0FA-41C8-8C76-F3E87F68F083}" srcId="{5758D428-1DCC-4AAF-B027-07BBCC811539}" destId="{755FC891-92F3-4FF6-97A1-B5DA790FB5D4}" srcOrd="3" destOrd="0" parTransId="{2DCE6339-F373-4C02-973D-07EED61A4921}" sibTransId="{B6649531-2209-4D74-A0D6-8FDBFF31CAB3}"/>
    <dgm:cxn modelId="{69037C26-6F84-48F9-8A29-D65C08010624}" type="presOf" srcId="{B6649531-2209-4D74-A0D6-8FDBFF31CAB3}" destId="{5D2A159E-9D23-4520-A2F6-E7BC977434E2}" srcOrd="0" destOrd="0" presId="urn:microsoft.com/office/officeart/2005/8/layout/hProcess4"/>
    <dgm:cxn modelId="{B112ECA4-0FE7-47BD-923B-66CDF52E66D8}" type="presOf" srcId="{EDFD85EB-7324-46BF-991A-CE015A777D15}" destId="{9909A98B-A41B-431C-8AC5-E7A0E0CC67EB}" srcOrd="0" destOrd="0" presId="urn:microsoft.com/office/officeart/2005/8/layout/hProcess4"/>
    <dgm:cxn modelId="{857866B2-C879-4401-AB5A-F93703FD1D7D}" srcId="{BD481FBE-08DE-49E1-A19E-B778619E7354}" destId="{49EA89D2-5782-4A7E-AF86-0BC0CDDBBF31}" srcOrd="0" destOrd="0" parTransId="{C83347B5-6169-453C-9309-7D8A2804D230}" sibTransId="{CF988B7C-F41B-4FA3-B37C-3DC9B4A35420}"/>
    <dgm:cxn modelId="{55087AD9-C18E-4489-A67C-323A7C080FA8}" type="presOf" srcId="{98843A2E-C799-4BC5-9E71-130937E02DFB}" destId="{9545FBDA-B848-4CCC-AB70-60AE7DFCB343}" srcOrd="0" destOrd="1" presId="urn:microsoft.com/office/officeart/2005/8/layout/hProcess4"/>
    <dgm:cxn modelId="{E02183ED-8246-46AF-BC67-989A67751E25}" srcId="{BD481FBE-08DE-49E1-A19E-B778619E7354}" destId="{1FA5DFB9-AA7C-41C4-915B-3FB602D8B07C}" srcOrd="2" destOrd="0" parTransId="{036D70CD-E29D-4F8C-B503-BCC6FC083D72}" sibTransId="{6451B35B-D2FB-42D2-A061-1218923981D4}"/>
    <dgm:cxn modelId="{A797B120-7485-46EA-83F3-E99F02D887DE}" srcId="{BD481FBE-08DE-49E1-A19E-B778619E7354}" destId="{98843A2E-C799-4BC5-9E71-130937E02DFB}" srcOrd="1" destOrd="0" parTransId="{42836F2A-5B73-4A4A-9156-AE449114FA34}" sibTransId="{A6EAF075-3BA3-4764-8109-7337F108069C}"/>
    <dgm:cxn modelId="{AED9FCCC-A8C4-41AC-906A-514432136E7F}" type="presOf" srcId="{49EA89D2-5782-4A7E-AF86-0BC0CDDBBF31}" destId="{112D8943-DBA9-426F-BB48-5744D0ED3115}" srcOrd="1" destOrd="0" presId="urn:microsoft.com/office/officeart/2005/8/layout/hProcess4"/>
    <dgm:cxn modelId="{6C9D5E83-A7A8-437F-8364-D40713D67343}" type="presOf" srcId="{6C64FE20-C128-4B2B-9F26-9F77B4E186CB}" destId="{F3FDC7A0-B97F-4971-A8DA-3E6068C80AB9}" srcOrd="0" destOrd="1" presId="urn:microsoft.com/office/officeart/2005/8/layout/hProcess4"/>
    <dgm:cxn modelId="{64E3CDCF-CC81-43C6-9F69-109C578EAF7F}" srcId="{7EFED37F-3D94-40BB-8884-A1AFDD1D8A0B}" destId="{EDFD85EB-7324-46BF-991A-CE015A777D15}" srcOrd="0" destOrd="0" parTransId="{B1033594-66CB-4460-9BB2-2873B7202A88}" sibTransId="{296F9AC1-1384-460C-B8D5-0DA99AFE1057}"/>
    <dgm:cxn modelId="{3CB95DBF-E63D-4F4D-BD4B-16DFDC31884F}" type="presOf" srcId="{AE5EB8B4-916F-453B-AB68-9E7B8BE85707}" destId="{8B48F774-228A-4AC1-AD05-078FCBF02D2E}" srcOrd="1" destOrd="2" presId="urn:microsoft.com/office/officeart/2005/8/layout/hProcess4"/>
    <dgm:cxn modelId="{65124322-11B0-41D8-963E-AC4B54FAD823}" type="presOf" srcId="{8A081A94-CE1C-44DD-AC78-828B2D04ACB6}" destId="{F3FDC7A0-B97F-4971-A8DA-3E6068C80AB9}" srcOrd="0" destOrd="0" presId="urn:microsoft.com/office/officeart/2005/8/layout/hProcess4"/>
    <dgm:cxn modelId="{7C63CE64-1173-4480-B619-0CC0A9B9B595}" type="presOf" srcId="{755FC891-92F3-4FF6-97A1-B5DA790FB5D4}" destId="{7DBF5257-5B84-4D79-B45D-F00C6FE09CA7}" srcOrd="0" destOrd="0" presId="urn:microsoft.com/office/officeart/2005/8/layout/hProcess4"/>
    <dgm:cxn modelId="{2DB309CB-1D36-4F82-87A2-78DF1458B123}" type="presOf" srcId="{98843A2E-C799-4BC5-9E71-130937E02DFB}" destId="{112D8943-DBA9-426F-BB48-5744D0ED3115}" srcOrd="1" destOrd="1" presId="urn:microsoft.com/office/officeart/2005/8/layout/hProcess4"/>
    <dgm:cxn modelId="{9645C66B-BE98-4521-84D2-ABA6F0320866}" srcId="{755FC891-92F3-4FF6-97A1-B5DA790FB5D4}" destId="{AE5EB8B4-916F-453B-AB68-9E7B8BE85707}" srcOrd="2" destOrd="0" parTransId="{025421FD-C7F5-4276-8720-A97A18820951}" sibTransId="{3B1F505B-A44B-4BFB-A1BB-495570BD3789}"/>
    <dgm:cxn modelId="{739997D8-67DD-4D3B-B6C8-973B6C461B29}" type="presOf" srcId="{74C2FE69-C9BA-4AF7-B02F-666C662D625A}" destId="{CB7326BD-68F0-4293-985F-28341BAC338D}" srcOrd="0" destOrd="0" presId="urn:microsoft.com/office/officeart/2005/8/layout/hProcess4"/>
    <dgm:cxn modelId="{DD1C69F0-3781-4CD8-A54F-946C82A2DB79}" srcId="{5758D428-1DCC-4AAF-B027-07BBCC811539}" destId="{9BFB0C48-8E70-4FAF-B9F6-984AEE194C27}" srcOrd="1" destOrd="0" parTransId="{C139F4C9-8ABC-4387-9FE3-2C38EBD7E36A}" sibTransId="{79593F6E-8738-4E8B-BFAE-D66EA56BB3D4}"/>
    <dgm:cxn modelId="{F6BE1294-736C-4430-8CC6-23BA1F547685}" srcId="{5758D428-1DCC-4AAF-B027-07BBCC811539}" destId="{BD481FBE-08DE-49E1-A19E-B778619E7354}" srcOrd="0" destOrd="0" parTransId="{076F0D4C-E057-41B7-962F-DC652FFD294C}" sibTransId="{08ADFDAD-7AEA-492D-919B-C5A7B780AA17}"/>
    <dgm:cxn modelId="{717ED4DB-1C0B-496B-8071-942E8B3D48EB}" type="presOf" srcId="{49EA89D2-5782-4A7E-AF86-0BC0CDDBBF31}" destId="{9545FBDA-B848-4CCC-AB70-60AE7DFCB343}" srcOrd="0" destOrd="0" presId="urn:microsoft.com/office/officeart/2005/8/layout/hProcess4"/>
    <dgm:cxn modelId="{E0103AF7-5C2A-4582-AEEC-0E28FD0ADF85}" type="presOf" srcId="{593E5F0A-7AA5-4898-AD4D-E124F0D1AE2F}" destId="{0869F0A7-23F2-4146-A373-956EC352E74C}" srcOrd="0" destOrd="1" presId="urn:microsoft.com/office/officeart/2005/8/layout/hProcess4"/>
    <dgm:cxn modelId="{CC4F7C03-14E7-4046-AABD-C327CAC3A9C0}" type="presOf" srcId="{593E5F0A-7AA5-4898-AD4D-E124F0D1AE2F}" destId="{FDA2D990-BC99-4146-8898-7406A059614B}" srcOrd="1" destOrd="1" presId="urn:microsoft.com/office/officeart/2005/8/layout/hProcess4"/>
    <dgm:cxn modelId="{2064352E-B7A4-4D4A-AD90-99DFCD5898F8}" srcId="{755FC891-92F3-4FF6-97A1-B5DA790FB5D4}" destId="{8A081A94-CE1C-44DD-AC78-828B2D04ACB6}" srcOrd="0" destOrd="0" parTransId="{888B590A-D4C6-4E2C-AA3F-BF2598A0031B}" sibTransId="{97E66C22-AE3E-4856-9F49-B78BA5C7E046}"/>
    <dgm:cxn modelId="{E6FDD631-EEE5-4CBC-A42C-C28E59C62E2A}" type="presOf" srcId="{5F608C60-B7DC-42A5-9278-AD1D8F8A0710}" destId="{B9198251-2870-4F2D-AAD5-25C017606A2D}" srcOrd="0" destOrd="0" presId="urn:microsoft.com/office/officeart/2005/8/layout/hProcess4"/>
    <dgm:cxn modelId="{2686A142-4646-4177-94B0-3FD4B4B43D58}" type="presParOf" srcId="{E259840B-6F84-46C9-BD99-C387960570FB}" destId="{4778756B-7933-4ABA-9DB8-C60639DC9D3E}" srcOrd="0" destOrd="0" presId="urn:microsoft.com/office/officeart/2005/8/layout/hProcess4"/>
    <dgm:cxn modelId="{92680E23-E656-43DD-9577-7097E43EE44B}" type="presParOf" srcId="{E259840B-6F84-46C9-BD99-C387960570FB}" destId="{3AD27482-EBDE-4EBF-A1C6-0DE0E40BF6C4}" srcOrd="1" destOrd="0" presId="urn:microsoft.com/office/officeart/2005/8/layout/hProcess4"/>
    <dgm:cxn modelId="{99A884CB-FB18-4F2E-BDB7-422683A8D85B}" type="presParOf" srcId="{E259840B-6F84-46C9-BD99-C387960570FB}" destId="{942A12CA-D9E1-4CA5-B66B-54B781E1719C}" srcOrd="2" destOrd="0" presId="urn:microsoft.com/office/officeart/2005/8/layout/hProcess4"/>
    <dgm:cxn modelId="{E073DBB2-036E-4774-B8C6-6BE1DF85EB75}" type="presParOf" srcId="{942A12CA-D9E1-4CA5-B66B-54B781E1719C}" destId="{05A3DEDD-0C2E-4695-8ECC-61D74463DC30}" srcOrd="0" destOrd="0" presId="urn:microsoft.com/office/officeart/2005/8/layout/hProcess4"/>
    <dgm:cxn modelId="{F89D7C72-32C3-4E3B-AA73-ED494F5FB171}" type="presParOf" srcId="{05A3DEDD-0C2E-4695-8ECC-61D74463DC30}" destId="{7D7EBBC3-CD50-4031-8762-BCE71185ACAA}" srcOrd="0" destOrd="0" presId="urn:microsoft.com/office/officeart/2005/8/layout/hProcess4"/>
    <dgm:cxn modelId="{353AE409-3616-4F13-A794-2C0591A274AF}" type="presParOf" srcId="{05A3DEDD-0C2E-4695-8ECC-61D74463DC30}" destId="{9545FBDA-B848-4CCC-AB70-60AE7DFCB343}" srcOrd="1" destOrd="0" presId="urn:microsoft.com/office/officeart/2005/8/layout/hProcess4"/>
    <dgm:cxn modelId="{817D5602-88CB-48C0-B074-6FE57CF4C971}" type="presParOf" srcId="{05A3DEDD-0C2E-4695-8ECC-61D74463DC30}" destId="{112D8943-DBA9-426F-BB48-5744D0ED3115}" srcOrd="2" destOrd="0" presId="urn:microsoft.com/office/officeart/2005/8/layout/hProcess4"/>
    <dgm:cxn modelId="{4C7D1FEE-66EC-4B93-85DC-5302215D22A2}" type="presParOf" srcId="{05A3DEDD-0C2E-4695-8ECC-61D74463DC30}" destId="{BED6C73D-D1D5-4F6F-ABC4-C5D807FAFCD6}" srcOrd="3" destOrd="0" presId="urn:microsoft.com/office/officeart/2005/8/layout/hProcess4"/>
    <dgm:cxn modelId="{D5D1A569-18E3-4083-8D3A-06C0EB412781}" type="presParOf" srcId="{05A3DEDD-0C2E-4695-8ECC-61D74463DC30}" destId="{4F90EA30-1CE8-47E5-8DB1-CD879648A792}" srcOrd="4" destOrd="0" presId="urn:microsoft.com/office/officeart/2005/8/layout/hProcess4"/>
    <dgm:cxn modelId="{260D7BF7-B58C-4AF5-A418-232819D277EC}" type="presParOf" srcId="{942A12CA-D9E1-4CA5-B66B-54B781E1719C}" destId="{24DB61DC-FE9D-4D47-9F21-FCE1E5437F6D}" srcOrd="1" destOrd="0" presId="urn:microsoft.com/office/officeart/2005/8/layout/hProcess4"/>
    <dgm:cxn modelId="{1F7299D9-A239-4BAE-955A-EC7B0957B64C}" type="presParOf" srcId="{942A12CA-D9E1-4CA5-B66B-54B781E1719C}" destId="{8E59B543-FE34-42E1-BFF4-27CA8DD5FA3B}" srcOrd="2" destOrd="0" presId="urn:microsoft.com/office/officeart/2005/8/layout/hProcess4"/>
    <dgm:cxn modelId="{089345AB-DFA7-402B-999E-677DA7D0234C}" type="presParOf" srcId="{8E59B543-FE34-42E1-BFF4-27CA8DD5FA3B}" destId="{CA18EF59-5F24-4090-A324-EA61A0465828}" srcOrd="0" destOrd="0" presId="urn:microsoft.com/office/officeart/2005/8/layout/hProcess4"/>
    <dgm:cxn modelId="{BE9F73CE-A5AB-4B1B-B3E7-1A322F65BB41}" type="presParOf" srcId="{8E59B543-FE34-42E1-BFF4-27CA8DD5FA3B}" destId="{B9198251-2870-4F2D-AAD5-25C017606A2D}" srcOrd="1" destOrd="0" presId="urn:microsoft.com/office/officeart/2005/8/layout/hProcess4"/>
    <dgm:cxn modelId="{1A6C8ADB-B06D-4434-B97B-CEB9D1A376DD}" type="presParOf" srcId="{8E59B543-FE34-42E1-BFF4-27CA8DD5FA3B}" destId="{3327EA40-9D49-432D-A674-87D93CD8FB6D}" srcOrd="2" destOrd="0" presId="urn:microsoft.com/office/officeart/2005/8/layout/hProcess4"/>
    <dgm:cxn modelId="{CE8E9DA3-2B9F-4B5E-A825-52DB7D3A19E8}" type="presParOf" srcId="{8E59B543-FE34-42E1-BFF4-27CA8DD5FA3B}" destId="{809B87DB-A8DD-4B72-8897-0C147949B549}" srcOrd="3" destOrd="0" presId="urn:microsoft.com/office/officeart/2005/8/layout/hProcess4"/>
    <dgm:cxn modelId="{EBBA4474-4DB6-4C76-AA75-E3C4DFD57DDC}" type="presParOf" srcId="{8E59B543-FE34-42E1-BFF4-27CA8DD5FA3B}" destId="{B181B00F-A5B2-4CEA-849C-BFEE44AE85BD}" srcOrd="4" destOrd="0" presId="urn:microsoft.com/office/officeart/2005/8/layout/hProcess4"/>
    <dgm:cxn modelId="{FB426EC7-9707-42C5-A730-6870BBAABA61}" type="presParOf" srcId="{942A12CA-D9E1-4CA5-B66B-54B781E1719C}" destId="{C8E87DC2-CF65-407C-9FB7-AA68CBE23459}" srcOrd="3" destOrd="0" presId="urn:microsoft.com/office/officeart/2005/8/layout/hProcess4"/>
    <dgm:cxn modelId="{DCDF49C3-8C47-4361-8A4F-4924D75FB166}" type="presParOf" srcId="{942A12CA-D9E1-4CA5-B66B-54B781E1719C}" destId="{7644577C-1E1F-4B38-B648-AB050626A11F}" srcOrd="4" destOrd="0" presId="urn:microsoft.com/office/officeart/2005/8/layout/hProcess4"/>
    <dgm:cxn modelId="{6AA300AD-B2AF-4067-94E2-451C9EF2064F}" type="presParOf" srcId="{7644577C-1E1F-4B38-B648-AB050626A11F}" destId="{A54ADE2A-2586-4489-ADF9-DCDF5035322C}" srcOrd="0" destOrd="0" presId="urn:microsoft.com/office/officeart/2005/8/layout/hProcess4"/>
    <dgm:cxn modelId="{D6497488-EC9C-4987-AA73-FE46B9CF8F2B}" type="presParOf" srcId="{7644577C-1E1F-4B38-B648-AB050626A11F}" destId="{0869F0A7-23F2-4146-A373-956EC352E74C}" srcOrd="1" destOrd="0" presId="urn:microsoft.com/office/officeart/2005/8/layout/hProcess4"/>
    <dgm:cxn modelId="{9AE015A7-089E-4489-ABCF-3EFB1AE00207}" type="presParOf" srcId="{7644577C-1E1F-4B38-B648-AB050626A11F}" destId="{FDA2D990-BC99-4146-8898-7406A059614B}" srcOrd="2" destOrd="0" presId="urn:microsoft.com/office/officeart/2005/8/layout/hProcess4"/>
    <dgm:cxn modelId="{4809EBA0-824A-4FFA-8B51-D55CBB2C9671}" type="presParOf" srcId="{7644577C-1E1F-4B38-B648-AB050626A11F}" destId="{6773E9D6-D910-46A9-A37D-E1FFF20E049B}" srcOrd="3" destOrd="0" presId="urn:microsoft.com/office/officeart/2005/8/layout/hProcess4"/>
    <dgm:cxn modelId="{FF80704D-45F5-4798-ADB0-B1102A3439F9}" type="presParOf" srcId="{7644577C-1E1F-4B38-B648-AB050626A11F}" destId="{AB9071CF-A649-4202-B3EF-16281CD1FA35}" srcOrd="4" destOrd="0" presId="urn:microsoft.com/office/officeart/2005/8/layout/hProcess4"/>
    <dgm:cxn modelId="{572B9AE3-A205-4B9F-9569-28A80D72C07C}" type="presParOf" srcId="{942A12CA-D9E1-4CA5-B66B-54B781E1719C}" destId="{CB7326BD-68F0-4293-985F-28341BAC338D}" srcOrd="5" destOrd="0" presId="urn:microsoft.com/office/officeart/2005/8/layout/hProcess4"/>
    <dgm:cxn modelId="{E0C13C41-EF4A-4C56-B1B6-5B30BA9D43A2}" type="presParOf" srcId="{942A12CA-D9E1-4CA5-B66B-54B781E1719C}" destId="{26F8516F-A626-4984-B4D8-184739993EBB}" srcOrd="6" destOrd="0" presId="urn:microsoft.com/office/officeart/2005/8/layout/hProcess4"/>
    <dgm:cxn modelId="{D292C561-1FAE-4BCE-AADF-7D3B65E35D99}" type="presParOf" srcId="{26F8516F-A626-4984-B4D8-184739993EBB}" destId="{4E9B75A9-B855-467C-91D2-17BB3D82DC2D}" srcOrd="0" destOrd="0" presId="urn:microsoft.com/office/officeart/2005/8/layout/hProcess4"/>
    <dgm:cxn modelId="{9B8F037A-00E2-489E-8DD7-0B6F123ADEC3}" type="presParOf" srcId="{26F8516F-A626-4984-B4D8-184739993EBB}" destId="{F3FDC7A0-B97F-4971-A8DA-3E6068C80AB9}" srcOrd="1" destOrd="0" presId="urn:microsoft.com/office/officeart/2005/8/layout/hProcess4"/>
    <dgm:cxn modelId="{881403DB-8067-4946-80D9-0D8E1476024F}" type="presParOf" srcId="{26F8516F-A626-4984-B4D8-184739993EBB}" destId="{8B48F774-228A-4AC1-AD05-078FCBF02D2E}" srcOrd="2" destOrd="0" presId="urn:microsoft.com/office/officeart/2005/8/layout/hProcess4"/>
    <dgm:cxn modelId="{A94F61CA-1A97-4C2B-B3A6-52568F3E62EB}" type="presParOf" srcId="{26F8516F-A626-4984-B4D8-184739993EBB}" destId="{7DBF5257-5B84-4D79-B45D-F00C6FE09CA7}" srcOrd="3" destOrd="0" presId="urn:microsoft.com/office/officeart/2005/8/layout/hProcess4"/>
    <dgm:cxn modelId="{C38272D7-44AE-444B-8E6B-996782247007}" type="presParOf" srcId="{26F8516F-A626-4984-B4D8-184739993EBB}" destId="{9B90A5AC-CC12-4F68-978A-CDF1EEC09333}" srcOrd="4" destOrd="0" presId="urn:microsoft.com/office/officeart/2005/8/layout/hProcess4"/>
    <dgm:cxn modelId="{726A4D13-6ADC-4CA4-985F-8371506407F9}" type="presParOf" srcId="{942A12CA-D9E1-4CA5-B66B-54B781E1719C}" destId="{5D2A159E-9D23-4520-A2F6-E7BC977434E2}" srcOrd="7" destOrd="0" presId="urn:microsoft.com/office/officeart/2005/8/layout/hProcess4"/>
    <dgm:cxn modelId="{3DAF9C09-AE5F-4327-8D03-4DBC2C25BC7E}" type="presParOf" srcId="{942A12CA-D9E1-4CA5-B66B-54B781E1719C}" destId="{25322205-33CD-4512-848C-CE0CD32726E2}" srcOrd="8" destOrd="0" presId="urn:microsoft.com/office/officeart/2005/8/layout/hProcess4"/>
    <dgm:cxn modelId="{F133DC83-ED5B-4999-950C-771638EFE37A}" type="presParOf" srcId="{25322205-33CD-4512-848C-CE0CD32726E2}" destId="{67C2FA85-D3C7-4CE3-984E-F9B22673AF7E}" srcOrd="0" destOrd="0" presId="urn:microsoft.com/office/officeart/2005/8/layout/hProcess4"/>
    <dgm:cxn modelId="{27BE2993-BE17-4966-9E59-8F5905506286}" type="presParOf" srcId="{25322205-33CD-4512-848C-CE0CD32726E2}" destId="{9909A98B-A41B-431C-8AC5-E7A0E0CC67EB}" srcOrd="1" destOrd="0" presId="urn:microsoft.com/office/officeart/2005/8/layout/hProcess4"/>
    <dgm:cxn modelId="{CE17D880-49AA-4994-A72F-8424A4CFCC6E}" type="presParOf" srcId="{25322205-33CD-4512-848C-CE0CD32726E2}" destId="{94B71436-3AC5-43EC-B601-6D19CC0B976E}" srcOrd="2" destOrd="0" presId="urn:microsoft.com/office/officeart/2005/8/layout/hProcess4"/>
    <dgm:cxn modelId="{85EEB123-4DCF-4125-96AA-7CDE09171204}" type="presParOf" srcId="{25322205-33CD-4512-848C-CE0CD32726E2}" destId="{FD11202B-4EE5-4D30-BC94-F53ECFF04319}" srcOrd="3" destOrd="0" presId="urn:microsoft.com/office/officeart/2005/8/layout/hProcess4"/>
    <dgm:cxn modelId="{1AB1811F-F02D-4AA9-8DB4-9A207828F492}" type="presParOf" srcId="{25322205-33CD-4512-848C-CE0CD32726E2}" destId="{15D4379A-C373-4C92-B437-3FBECB0B255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5FBDA-B848-4CCC-AB70-60AE7DFCB343}">
      <dsp:nvSpPr>
        <dsp:cNvPr id="0" name=""/>
        <dsp:cNvSpPr/>
      </dsp:nvSpPr>
      <dsp:spPr>
        <a:xfrm>
          <a:off x="919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/>
            <a:t>S’inscrire </a:t>
          </a: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/>
            <a:t>Seconnecter</a:t>
          </a:r>
        </a:p>
      </dsp:txBody>
      <dsp:txXfrm>
        <a:off x="33520" y="1300568"/>
        <a:ext cx="1652364" cy="1047866"/>
      </dsp:txXfrm>
    </dsp:sp>
    <dsp:sp modelId="{24DB61DC-FE9D-4D47-9F21-FCE1E5437F6D}">
      <dsp:nvSpPr>
        <dsp:cNvPr id="0" name=""/>
        <dsp:cNvSpPr/>
      </dsp:nvSpPr>
      <dsp:spPr>
        <a:xfrm>
          <a:off x="928535" y="1470282"/>
          <a:ext cx="2093714" cy="2093714"/>
        </a:xfrm>
        <a:prstGeom prst="leftCircularArrow">
          <a:avLst>
            <a:gd name="adj1" fmla="val 4101"/>
            <a:gd name="adj2" fmla="val 516225"/>
            <a:gd name="adj3" fmla="val 2291735"/>
            <a:gd name="adj4" fmla="val 9024489"/>
            <a:gd name="adj5" fmla="val 478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6C73D-D1D5-4F6F-ABC4-C5D807FAFCD6}">
      <dsp:nvSpPr>
        <dsp:cNvPr id="0" name=""/>
        <dsp:cNvSpPr/>
      </dsp:nvSpPr>
      <dsp:spPr>
        <a:xfrm>
          <a:off x="382600" y="2381036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kern="1200"/>
            <a:t>Etape 1</a:t>
          </a:r>
        </a:p>
      </dsp:txBody>
      <dsp:txXfrm>
        <a:off x="400382" y="2398818"/>
        <a:ext cx="1491161" cy="571564"/>
      </dsp:txXfrm>
    </dsp:sp>
    <dsp:sp modelId="{B9198251-2870-4F2D-AAD5-25C017606A2D}">
      <dsp:nvSpPr>
        <dsp:cNvPr id="0" name=""/>
        <dsp:cNvSpPr/>
      </dsp:nvSpPr>
      <dsp:spPr>
        <a:xfrm>
          <a:off x="2318177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/>
            <a:t>Inviter des utilisateurs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/>
            <a:t>Créer son équipe</a:t>
          </a:r>
        </a:p>
      </dsp:txBody>
      <dsp:txXfrm>
        <a:off x="2350778" y="1604132"/>
        <a:ext cx="1652364" cy="1047866"/>
      </dsp:txXfrm>
    </dsp:sp>
    <dsp:sp modelId="{C8E87DC2-CF65-407C-9FB7-AA68CBE23459}">
      <dsp:nvSpPr>
        <dsp:cNvPr id="0" name=""/>
        <dsp:cNvSpPr/>
      </dsp:nvSpPr>
      <dsp:spPr>
        <a:xfrm>
          <a:off x="3231480" y="333026"/>
          <a:ext cx="2313180" cy="2313180"/>
        </a:xfrm>
        <a:prstGeom prst="circularArrow">
          <a:avLst>
            <a:gd name="adj1" fmla="val 3712"/>
            <a:gd name="adj2" fmla="val 462878"/>
            <a:gd name="adj3" fmla="val 19361611"/>
            <a:gd name="adj4" fmla="val 12575511"/>
            <a:gd name="adj5" fmla="val 433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B87DB-A8DD-4B72-8897-0C147949B549}">
      <dsp:nvSpPr>
        <dsp:cNvPr id="0" name=""/>
        <dsp:cNvSpPr/>
      </dsp:nvSpPr>
      <dsp:spPr>
        <a:xfrm>
          <a:off x="2699858" y="964403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kern="1200"/>
            <a:t>Etape 2</a:t>
          </a:r>
        </a:p>
      </dsp:txBody>
      <dsp:txXfrm>
        <a:off x="2717640" y="982185"/>
        <a:ext cx="1491161" cy="571564"/>
      </dsp:txXfrm>
    </dsp:sp>
    <dsp:sp modelId="{0869F0A7-23F2-4146-A373-956EC352E74C}">
      <dsp:nvSpPr>
        <dsp:cNvPr id="0" name=""/>
        <dsp:cNvSpPr/>
      </dsp:nvSpPr>
      <dsp:spPr>
        <a:xfrm>
          <a:off x="4635435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/>
            <a:t>choisir un Livre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/>
            <a:t>Trouver le livre et le scanner </a:t>
          </a:r>
        </a:p>
      </dsp:txBody>
      <dsp:txXfrm>
        <a:off x="4668036" y="1300568"/>
        <a:ext cx="1652364" cy="1047866"/>
      </dsp:txXfrm>
    </dsp:sp>
    <dsp:sp modelId="{CB7326BD-68F0-4293-985F-28341BAC338D}">
      <dsp:nvSpPr>
        <dsp:cNvPr id="0" name=""/>
        <dsp:cNvSpPr/>
      </dsp:nvSpPr>
      <dsp:spPr>
        <a:xfrm>
          <a:off x="5563051" y="1470282"/>
          <a:ext cx="2093714" cy="2093714"/>
        </a:xfrm>
        <a:prstGeom prst="leftCircularArrow">
          <a:avLst>
            <a:gd name="adj1" fmla="val 4101"/>
            <a:gd name="adj2" fmla="val 516225"/>
            <a:gd name="adj3" fmla="val 2291735"/>
            <a:gd name="adj4" fmla="val 9024489"/>
            <a:gd name="adj5" fmla="val 478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3E9D6-D910-46A9-A37D-E1FFF20E049B}">
      <dsp:nvSpPr>
        <dsp:cNvPr id="0" name=""/>
        <dsp:cNvSpPr/>
      </dsp:nvSpPr>
      <dsp:spPr>
        <a:xfrm>
          <a:off x="5017116" y="2381036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kern="1200"/>
            <a:t>Etape 3</a:t>
          </a:r>
        </a:p>
      </dsp:txBody>
      <dsp:txXfrm>
        <a:off x="5034898" y="2398818"/>
        <a:ext cx="1491161" cy="571564"/>
      </dsp:txXfrm>
    </dsp:sp>
    <dsp:sp modelId="{F3FDC7A0-B97F-4971-A8DA-3E6068C80AB9}">
      <dsp:nvSpPr>
        <dsp:cNvPr id="0" name=""/>
        <dsp:cNvSpPr/>
      </dsp:nvSpPr>
      <dsp:spPr>
        <a:xfrm>
          <a:off x="6952693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/>
            <a:t>Répendre au Quizz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/>
            <a:t>Résultats du groupe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500" kern="1200"/>
        </a:p>
      </dsp:txBody>
      <dsp:txXfrm>
        <a:off x="6985294" y="1604132"/>
        <a:ext cx="1652364" cy="1047866"/>
      </dsp:txXfrm>
    </dsp:sp>
    <dsp:sp modelId="{5D2A159E-9D23-4520-A2F6-E7BC977434E2}">
      <dsp:nvSpPr>
        <dsp:cNvPr id="0" name=""/>
        <dsp:cNvSpPr/>
      </dsp:nvSpPr>
      <dsp:spPr>
        <a:xfrm>
          <a:off x="7865996" y="333026"/>
          <a:ext cx="2313180" cy="2313180"/>
        </a:xfrm>
        <a:prstGeom prst="circularArrow">
          <a:avLst>
            <a:gd name="adj1" fmla="val 3712"/>
            <a:gd name="adj2" fmla="val 462878"/>
            <a:gd name="adj3" fmla="val 19361611"/>
            <a:gd name="adj4" fmla="val 12575511"/>
            <a:gd name="adj5" fmla="val 433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5257-5B84-4D79-B45D-F00C6FE09CA7}">
      <dsp:nvSpPr>
        <dsp:cNvPr id="0" name=""/>
        <dsp:cNvSpPr/>
      </dsp:nvSpPr>
      <dsp:spPr>
        <a:xfrm>
          <a:off x="7334375" y="964403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kern="1200"/>
            <a:t>Etape 4</a:t>
          </a:r>
        </a:p>
      </dsp:txBody>
      <dsp:txXfrm>
        <a:off x="7352157" y="982185"/>
        <a:ext cx="1491161" cy="571564"/>
      </dsp:txXfrm>
    </dsp:sp>
    <dsp:sp modelId="{9909A98B-A41B-431C-8AC5-E7A0E0CC67EB}">
      <dsp:nvSpPr>
        <dsp:cNvPr id="0" name=""/>
        <dsp:cNvSpPr/>
      </dsp:nvSpPr>
      <dsp:spPr>
        <a:xfrm>
          <a:off x="9269952" y="1267967"/>
          <a:ext cx="1717566" cy="14166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/>
            <a:t>Avoir une récompense </a:t>
          </a:r>
          <a:endParaRPr lang="fr-FR" sz="1500" kern="1200"/>
        </a:p>
      </dsp:txBody>
      <dsp:txXfrm>
        <a:off x="9302553" y="1300568"/>
        <a:ext cx="1652364" cy="1047866"/>
      </dsp:txXfrm>
    </dsp:sp>
    <dsp:sp modelId="{FD11202B-4EE5-4D30-BC94-F53ECFF04319}">
      <dsp:nvSpPr>
        <dsp:cNvPr id="0" name=""/>
        <dsp:cNvSpPr/>
      </dsp:nvSpPr>
      <dsp:spPr>
        <a:xfrm>
          <a:off x="9651633" y="2381036"/>
          <a:ext cx="1526725" cy="60712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400" kern="1200"/>
            <a:t>Etape 5</a:t>
          </a:r>
        </a:p>
      </dsp:txBody>
      <dsp:txXfrm>
        <a:off x="9669415" y="2398818"/>
        <a:ext cx="1491161" cy="571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280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68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6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6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29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88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42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22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30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33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12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0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41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0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85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56F4F-8FC6-4A94-B41B-4A4D0ADCFF62}" type="datetimeFigureOut">
              <a:rPr lang="fr-FR" smtClean="0"/>
              <a:t>06/06/2018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2D691-EF4C-4A7A-85C9-8194F6F5AD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10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13511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ln w="0"/>
                <a:solidFill>
                  <a:srgbClr val="18BDC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fornian FB" panose="0207040306080B030204" pitchFamily="18" charset="0"/>
              </a:rPr>
              <a:t>Dossier de conception </a:t>
            </a:r>
            <a:r>
              <a:rPr lang="fr-FR" sz="4800" dirty="0" err="1">
                <a:ln w="0"/>
                <a:solidFill>
                  <a:srgbClr val="18BDC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fornian FB" panose="0207040306080B030204" pitchFamily="18" charset="0"/>
              </a:rPr>
              <a:t>Books’Game</a:t>
            </a:r>
            <a:endParaRPr lang="fr-FR" sz="4800" dirty="0">
              <a:ln w="0"/>
              <a:solidFill>
                <a:srgbClr val="18BDCE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1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olio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0264" y="-91433"/>
            <a:ext cx="13145589" cy="943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5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olio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8639" y="-104502"/>
            <a:ext cx="13206548" cy="92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2077" y="2557392"/>
            <a:ext cx="119699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Books’ Game est la troisième version de </a:t>
            </a:r>
            <a:r>
              <a:rPr lang="fr-FR" dirty="0" err="1"/>
              <a:t>Iks’Ray</a:t>
            </a:r>
            <a:r>
              <a:rPr lang="fr-FR" dirty="0"/>
              <a:t>, un jeu inspiré de </a:t>
            </a:r>
            <a:r>
              <a:rPr lang="fr-FR" dirty="0" err="1"/>
              <a:t>Tantrix</a:t>
            </a:r>
            <a:r>
              <a:rPr lang="fr-FR" dirty="0"/>
              <a:t>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Dans la Troisième version on a procédé à plusieurs changements les plus importants sont : changement de quelques régules du jeu, le déroulement du jeu , le logo , le nom et la </a:t>
            </a:r>
            <a:r>
              <a:rPr lang="fr-FR" dirty="0" err="1"/>
              <a:t>base-line</a:t>
            </a:r>
            <a:r>
              <a:rPr lang="fr-FR" dirty="0"/>
              <a:t> 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Dans notre Recherche documentaire, nous nous sommes inspiré des deux précédentes version du jeu ainsi que du  jeu de société </a:t>
            </a:r>
            <a:r>
              <a:rPr lang="fr-FR" dirty="0" err="1"/>
              <a:t>tantrix</a:t>
            </a:r>
            <a:r>
              <a:rPr lang="fr-F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6148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Shape 556"/>
          <p:cNvSpPr/>
          <p:nvPr/>
        </p:nvSpPr>
        <p:spPr>
          <a:xfrm>
            <a:off x="4646731" y="2124991"/>
            <a:ext cx="2903100" cy="2903100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lgDash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558"/>
          <p:cNvSpPr/>
          <p:nvPr/>
        </p:nvSpPr>
        <p:spPr>
          <a:xfrm rot="5400000">
            <a:off x="4716453" y="2195427"/>
            <a:ext cx="2674855" cy="1018412"/>
          </a:xfrm>
          <a:prstGeom prst="roundRect">
            <a:avLst>
              <a:gd name="adj" fmla="val 50000"/>
            </a:avLst>
          </a:prstGeom>
          <a:solidFill>
            <a:srgbClr val="AFF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49">
              <a:buClr>
                <a:srgbClr val="000000"/>
              </a:buClr>
              <a:buSzPts val="1100"/>
            </a:pPr>
            <a:r>
              <a:rPr lang="fr-FR" sz="1051" dirty="0"/>
              <a:t>EXPLAGORA</a:t>
            </a:r>
            <a:endParaRPr sz="1051" dirty="0"/>
          </a:p>
        </p:txBody>
      </p:sp>
      <p:sp>
        <p:nvSpPr>
          <p:cNvPr id="9" name="Shape 559"/>
          <p:cNvSpPr/>
          <p:nvPr/>
        </p:nvSpPr>
        <p:spPr>
          <a:xfrm rot="2700000">
            <a:off x="5453742" y="3596915"/>
            <a:ext cx="2481945" cy="907500"/>
          </a:xfrm>
          <a:prstGeom prst="roundRect">
            <a:avLst>
              <a:gd name="adj" fmla="val 50000"/>
            </a:avLst>
          </a:prstGeom>
          <a:solidFill>
            <a:srgbClr val="28324A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49">
              <a:buClr>
                <a:srgbClr val="000000"/>
              </a:buClr>
              <a:buSzPts val="1100"/>
            </a:pPr>
            <a:endParaRPr/>
          </a:p>
        </p:txBody>
      </p:sp>
      <p:sp>
        <p:nvSpPr>
          <p:cNvPr id="10" name="Shape 560"/>
          <p:cNvSpPr/>
          <p:nvPr/>
        </p:nvSpPr>
        <p:spPr>
          <a:xfrm rot="-2700000">
            <a:off x="4303703" y="3596854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indent="-69849">
              <a:buClr>
                <a:srgbClr val="000000"/>
              </a:buClr>
              <a:buSzPts val="1100"/>
            </a:pPr>
            <a:endParaRPr/>
          </a:p>
        </p:txBody>
      </p:sp>
      <p:sp>
        <p:nvSpPr>
          <p:cNvPr id="11" name="Shape 563"/>
          <p:cNvSpPr/>
          <p:nvPr/>
        </p:nvSpPr>
        <p:spPr>
          <a:xfrm>
            <a:off x="5278335" y="2634787"/>
            <a:ext cx="840300" cy="84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cubicBezTo>
                  <a:pt x="53743" y="0"/>
                  <a:pt x="0" y="53743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lnTo>
                  <a:pt x="120000" y="0"/>
                </a:lnTo>
                <a:close/>
              </a:path>
            </a:pathLst>
          </a:custGeom>
          <a:solidFill>
            <a:srgbClr val="8EC4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564"/>
          <p:cNvSpPr/>
          <p:nvPr/>
        </p:nvSpPr>
        <p:spPr>
          <a:xfrm>
            <a:off x="5278335" y="3476071"/>
            <a:ext cx="840300" cy="84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66256"/>
                  <a:pt x="53743" y="120000"/>
                  <a:pt x="120000" y="120000"/>
                </a:cubicBezTo>
                <a:cubicBezTo>
                  <a:pt x="120000" y="0"/>
                  <a:pt x="120000" y="0"/>
                  <a:pt x="1200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68B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565"/>
          <p:cNvSpPr/>
          <p:nvPr/>
        </p:nvSpPr>
        <p:spPr>
          <a:xfrm>
            <a:off x="6118839" y="2634787"/>
            <a:ext cx="841500" cy="84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53743"/>
                  <a:pt x="66256" y="0"/>
                  <a:pt x="0" y="0"/>
                </a:cubicBezTo>
                <a:close/>
              </a:path>
            </a:pathLst>
          </a:custGeom>
          <a:solidFill>
            <a:srgbClr val="00A7C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566"/>
          <p:cNvSpPr/>
          <p:nvPr/>
        </p:nvSpPr>
        <p:spPr>
          <a:xfrm>
            <a:off x="6118839" y="3476071"/>
            <a:ext cx="841500" cy="840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66256" y="120000"/>
                  <a:pt x="120000" y="66256"/>
                  <a:pt x="1200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1F273B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568"/>
          <p:cNvSpPr txBox="1"/>
          <p:nvPr/>
        </p:nvSpPr>
        <p:spPr>
          <a:xfrm rot="-2700000">
            <a:off x="4513872" y="4330550"/>
            <a:ext cx="1142967" cy="324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/>
            <a:r>
              <a:rPr lang="fr-FR" sz="105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sz="1051" dirty="0">
                <a:solidFill>
                  <a:srgbClr val="FFFFFF"/>
                </a:solidFill>
                <a:ea typeface="Source Sans Pro"/>
                <a:cs typeface="Source Sans Pro"/>
                <a:sym typeface="Source Sans Pro"/>
              </a:rPr>
              <a:t>IKS’RAY</a:t>
            </a:r>
            <a:endParaRPr lang="en" sz="1051" dirty="0">
              <a:solidFill>
                <a:srgbClr val="FFFFFF"/>
              </a:solidFill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" name="Shape 583"/>
          <p:cNvSpPr txBox="1"/>
          <p:nvPr/>
        </p:nvSpPr>
        <p:spPr>
          <a:xfrm rot="2700000">
            <a:off x="6536260" y="4338929"/>
            <a:ext cx="1166727" cy="32413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/>
            <a:r>
              <a:rPr lang="fr-FR" sz="105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TANTRIX</a:t>
            </a:r>
            <a:endParaRPr lang="en" sz="105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" name="Shape 578"/>
          <p:cNvSpPr/>
          <p:nvPr/>
        </p:nvSpPr>
        <p:spPr>
          <a:xfrm rot="5400000">
            <a:off x="4466230" y="2792887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579"/>
          <p:cNvSpPr/>
          <p:nvPr/>
        </p:nvSpPr>
        <p:spPr>
          <a:xfrm>
            <a:off x="7072975" y="2625153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579"/>
          <p:cNvSpPr/>
          <p:nvPr/>
        </p:nvSpPr>
        <p:spPr>
          <a:xfrm>
            <a:off x="5820878" y="4750706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algn="ctr"/>
            <a:r>
              <a:rPr lang="fr-FR" sz="2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Shape 594"/>
          <p:cNvGrpSpPr/>
          <p:nvPr/>
        </p:nvGrpSpPr>
        <p:grpSpPr>
          <a:xfrm>
            <a:off x="1989013" y="4602631"/>
            <a:ext cx="1932499" cy="647073"/>
            <a:chOff x="386249" y="3475458"/>
            <a:chExt cx="2133000" cy="714209"/>
          </a:xfrm>
        </p:grpSpPr>
        <p:sp>
          <p:nvSpPr>
            <p:cNvPr id="22" name="Shape 595"/>
            <p:cNvSpPr txBox="1"/>
            <p:nvPr/>
          </p:nvSpPr>
          <p:spPr>
            <a:xfrm>
              <a:off x="386249" y="3745967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algn="ctr"/>
              <a:r>
                <a:rPr lang="fr-FR" sz="1100" dirty="0"/>
                <a:t>Course d’orientation</a:t>
              </a:r>
            </a:p>
            <a:p>
              <a:pPr lvl="0" algn="ctr"/>
              <a:r>
                <a:rPr lang="fr-FR" sz="1100" dirty="0"/>
                <a:t>Jeu ludique</a:t>
              </a:r>
              <a:endParaRPr lang="en" sz="1100" dirty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3" name="Shape 596"/>
            <p:cNvSpPr txBox="1"/>
            <p:nvPr/>
          </p:nvSpPr>
          <p:spPr>
            <a:xfrm>
              <a:off x="386249" y="3475458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algn="r"/>
              <a:r>
                <a:rPr lang="fr-F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Jeu de recherche</a:t>
              </a:r>
              <a:endParaRPr lang="en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4" name="Shape 588"/>
          <p:cNvGrpSpPr/>
          <p:nvPr/>
        </p:nvGrpSpPr>
        <p:grpSpPr>
          <a:xfrm>
            <a:off x="8120399" y="4554427"/>
            <a:ext cx="1932499" cy="647073"/>
            <a:chOff x="6426462" y="3475458"/>
            <a:chExt cx="2133000" cy="714209"/>
          </a:xfrm>
        </p:grpSpPr>
        <p:sp>
          <p:nvSpPr>
            <p:cNvPr id="25" name="Shape 589"/>
            <p:cNvSpPr txBox="1"/>
            <p:nvPr/>
          </p:nvSpPr>
          <p:spPr>
            <a:xfrm>
              <a:off x="6426462" y="3745967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algn="ctr"/>
              <a:r>
                <a:rPr lang="fr-FR" sz="1100" dirty="0"/>
                <a:t>Couleur du chemin</a:t>
              </a:r>
            </a:p>
            <a:p>
              <a:pPr lvl="0" algn="ctr"/>
              <a:r>
                <a:rPr lang="fr-FR" sz="1100" dirty="0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fr-FR" sz="1100" dirty="0">
                  <a:ea typeface="Source Sans Pro"/>
                </a:rPr>
                <a:t>C</a:t>
              </a:r>
              <a:r>
                <a:rPr lang="fr-FR" sz="1100" dirty="0"/>
                <a:t>hemin</a:t>
              </a:r>
              <a:r>
                <a:rPr lang="fr-FR" sz="1100" dirty="0">
                  <a:solidFill>
                    <a:srgbClr val="3F3F3F"/>
                  </a:solidFill>
                  <a:latin typeface="Source Sans Pro"/>
                  <a:sym typeface="Source Sans Pro"/>
                </a:rPr>
                <a:t> le </a:t>
              </a:r>
              <a:r>
                <a:rPr lang="fr-FR" sz="1100" dirty="0"/>
                <a:t>plus long</a:t>
              </a:r>
              <a:r>
                <a:rPr lang="en" sz="1100" dirty="0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</a:p>
          </p:txBody>
        </p:sp>
        <p:sp>
          <p:nvSpPr>
            <p:cNvPr id="26" name="Shape 590"/>
            <p:cNvSpPr txBox="1"/>
            <p:nvPr/>
          </p:nvSpPr>
          <p:spPr>
            <a:xfrm>
              <a:off x="6426462" y="3475458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 algn="ctr"/>
              <a:r>
                <a:rPr lang="e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ource Sans Pro"/>
                  <a:sym typeface="Source Sans Pro"/>
                </a:rPr>
                <a:t>J</a:t>
              </a:r>
              <a:r>
                <a:rPr lang="fr-F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eu de société</a:t>
              </a:r>
              <a:endParaRPr lang="en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7" name="Shape 591"/>
          <p:cNvGrpSpPr/>
          <p:nvPr/>
        </p:nvGrpSpPr>
        <p:grpSpPr>
          <a:xfrm>
            <a:off x="6341472" y="1324902"/>
            <a:ext cx="1988304" cy="686805"/>
            <a:chOff x="5334696" y="269392"/>
            <a:chExt cx="2891235" cy="998699"/>
          </a:xfrm>
        </p:grpSpPr>
        <p:sp>
          <p:nvSpPr>
            <p:cNvPr id="28" name="Shape 592"/>
            <p:cNvSpPr txBox="1"/>
            <p:nvPr/>
          </p:nvSpPr>
          <p:spPr>
            <a:xfrm>
              <a:off x="5425132" y="683391"/>
              <a:ext cx="2800799" cy="58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/>
              <a:r>
                <a:rPr lang="en" sz="1100" dirty="0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Recherche </a:t>
              </a:r>
            </a:p>
            <a:p>
              <a:pPr algn="ctr"/>
              <a:r>
                <a:rPr lang="en" sz="1100" dirty="0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Quizz.</a:t>
              </a:r>
            </a:p>
          </p:txBody>
        </p:sp>
        <p:sp>
          <p:nvSpPr>
            <p:cNvPr id="29" name="Shape 593"/>
            <p:cNvSpPr txBox="1"/>
            <p:nvPr/>
          </p:nvSpPr>
          <p:spPr>
            <a:xfrm>
              <a:off x="5334696" y="269392"/>
              <a:ext cx="2810100" cy="4002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8EC4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r>
                <a:rPr lang="en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Quizz</a:t>
              </a:r>
            </a:p>
          </p:txBody>
        </p:sp>
      </p:grpSp>
      <p:sp>
        <p:nvSpPr>
          <p:cNvPr id="31" name="Shape 567"/>
          <p:cNvSpPr/>
          <p:nvPr/>
        </p:nvSpPr>
        <p:spPr>
          <a:xfrm>
            <a:off x="5477881" y="2854481"/>
            <a:ext cx="1240800" cy="1240800"/>
          </a:xfrm>
          <a:prstGeom prst="ellipse">
            <a:avLst/>
          </a:prstGeom>
          <a:gradFill>
            <a:gsLst>
              <a:gs pos="0">
                <a:srgbClr val="FFFFFF"/>
              </a:gs>
              <a:gs pos="81000">
                <a:srgbClr val="EEEEEE"/>
              </a:gs>
              <a:gs pos="100000">
                <a:srgbClr val="D8D8D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wrap="square" lIns="91425" tIns="1005825" rIns="91425" bIns="45700" anchor="ctr" anchorCtr="1">
            <a:noAutofit/>
          </a:bodyPr>
          <a:lstStyle/>
          <a:p>
            <a:pPr algn="ctr"/>
            <a:r>
              <a:rPr lang="en" sz="10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  <p:sp>
        <p:nvSpPr>
          <p:cNvPr id="32" name="Hexagone 31"/>
          <p:cNvSpPr/>
          <p:nvPr/>
        </p:nvSpPr>
        <p:spPr>
          <a:xfrm>
            <a:off x="5744552" y="3208699"/>
            <a:ext cx="651703" cy="57332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725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6" name="Image 5" descr="ta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7" y="2022133"/>
            <a:ext cx="1618804" cy="2774005"/>
          </a:xfrm>
          <a:prstGeom prst="rect">
            <a:avLst/>
          </a:prstGeom>
        </p:spPr>
      </p:pic>
      <p:sp>
        <p:nvSpPr>
          <p:cNvPr id="7" name="Shape 711"/>
          <p:cNvSpPr/>
          <p:nvPr/>
        </p:nvSpPr>
        <p:spPr>
          <a:xfrm>
            <a:off x="369068" y="1468087"/>
            <a:ext cx="1863608" cy="3921828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30" y="1350623"/>
            <a:ext cx="2295525" cy="1343025"/>
          </a:xfrm>
          <a:prstGeom prst="rect">
            <a:avLst/>
          </a:prstGeom>
        </p:spPr>
      </p:pic>
      <p:sp>
        <p:nvSpPr>
          <p:cNvPr id="9" name="Freeform 68"/>
          <p:cNvSpPr/>
          <p:nvPr/>
        </p:nvSpPr>
        <p:spPr>
          <a:xfrm>
            <a:off x="4004813" y="1269949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Points positifs </a:t>
            </a:r>
          </a:p>
          <a:p>
            <a:pPr algn="ctr"/>
            <a:endParaRPr lang="fr-FR" sz="2400" dirty="0"/>
          </a:p>
          <a:p>
            <a:pPr algn="ctr"/>
            <a:r>
              <a:rPr lang="fr-FR" sz="1600" dirty="0"/>
              <a:t>Jeu de société</a:t>
            </a:r>
          </a:p>
          <a:p>
            <a:pPr algn="ctr"/>
            <a:r>
              <a:rPr lang="fr-FR" sz="1600" dirty="0"/>
              <a:t>  Jeu de réflexion</a:t>
            </a:r>
          </a:p>
          <a:p>
            <a:pPr marL="171446" indent="-171446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92D050"/>
              </a:solidFill>
            </a:endParaRPr>
          </a:p>
        </p:txBody>
      </p:sp>
      <p:sp>
        <p:nvSpPr>
          <p:cNvPr id="10" name="Freeform 68"/>
          <p:cNvSpPr/>
          <p:nvPr/>
        </p:nvSpPr>
        <p:spPr>
          <a:xfrm>
            <a:off x="6645964" y="2693639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Points négatifs</a:t>
            </a:r>
          </a:p>
          <a:p>
            <a:pPr algn="ctr"/>
            <a:endParaRPr lang="fr-FR" sz="2400" dirty="0"/>
          </a:p>
          <a:p>
            <a:pPr algn="ctr"/>
            <a:r>
              <a:rPr lang="fr-FR" sz="1600" dirty="0"/>
              <a:t>Jeu non connecté</a:t>
            </a:r>
          </a:p>
          <a:p>
            <a:pPr algn="ctr"/>
            <a:r>
              <a:rPr lang="fr-FR" sz="1600" dirty="0"/>
              <a:t>Concept complique</a:t>
            </a:r>
          </a:p>
          <a:p>
            <a:pPr algn="ctr"/>
            <a:endParaRPr lang="fr-FR" sz="1600" dirty="0"/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244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9" y="1227560"/>
            <a:ext cx="1982527" cy="4193805"/>
          </a:xfrm>
          <a:prstGeom prst="rect">
            <a:avLst/>
          </a:prstGeom>
        </p:spPr>
      </p:pic>
      <p:pic>
        <p:nvPicPr>
          <p:cNvPr id="8" name="Image 7" descr="ik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495" y="1156729"/>
            <a:ext cx="2720340" cy="14287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32834" y="3827019"/>
            <a:ext cx="1987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positifs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72830" y="5257471"/>
            <a:ext cx="2003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négatifs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2725" y="4358560"/>
            <a:ext cx="26411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Jeu ludique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fonctionnelle 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dirty="0">
                <a:solidFill>
                  <a:schemeClr val="bg1"/>
                </a:solidFill>
                <a:ea typeface="Source Sans Pro"/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nteractivité avec les joueurs</a:t>
            </a:r>
            <a:r>
              <a:rPr lang="en" dirty="0">
                <a:solidFill>
                  <a:schemeClr val="bg1"/>
                </a:solidFill>
                <a:latin typeface="Source Sans Pro"/>
                <a:sym typeface="Source Sans Pro"/>
              </a:rPr>
              <a:t> </a:t>
            </a:r>
          </a:p>
          <a:p>
            <a:endParaRPr lang="fr-FR" dirty="0"/>
          </a:p>
        </p:txBody>
      </p:sp>
      <p:sp>
        <p:nvSpPr>
          <p:cNvPr id="17" name="Freeform 68"/>
          <p:cNvSpPr/>
          <p:nvPr/>
        </p:nvSpPr>
        <p:spPr>
          <a:xfrm>
            <a:off x="4112725" y="1463525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 </a:t>
            </a:r>
          </a:p>
        </p:txBody>
      </p:sp>
      <p:sp>
        <p:nvSpPr>
          <p:cNvPr id="18" name="Freeform 68"/>
          <p:cNvSpPr/>
          <p:nvPr/>
        </p:nvSpPr>
        <p:spPr>
          <a:xfrm>
            <a:off x="6753876" y="2848838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  <a:p>
            <a:pPr algn="ctr"/>
            <a:endParaRPr lang="fr-FR" sz="1100" dirty="0"/>
          </a:p>
          <a:p>
            <a:pPr algn="ctr"/>
            <a:endParaRPr lang="fr-FR" sz="1100" dirty="0"/>
          </a:p>
          <a:p>
            <a:pPr algn="ctr"/>
            <a:r>
              <a:rPr lang="fr-FR" sz="1100" dirty="0"/>
              <a:t>Graphisme</a:t>
            </a:r>
          </a:p>
          <a:p>
            <a:pPr algn="ctr"/>
            <a:r>
              <a:rPr lang="fr-FR" sz="1100" dirty="0"/>
              <a:t>Aspect Multimédia </a:t>
            </a:r>
          </a:p>
          <a:p>
            <a:pPr algn="ctr"/>
            <a:r>
              <a:rPr lang="en" sz="11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Publique cible réstrin </a:t>
            </a:r>
          </a:p>
          <a:p>
            <a:pPr algn="ctr"/>
            <a:r>
              <a:rPr lang="fr-FR" sz="1100" dirty="0"/>
              <a:t> </a:t>
            </a:r>
          </a:p>
          <a:p>
            <a:pPr algn="ctr"/>
            <a:r>
              <a:rPr lang="fr-FR" sz="1100" dirty="0"/>
              <a:t> </a:t>
            </a:r>
            <a:endParaRPr lang="en-US" sz="1100" dirty="0"/>
          </a:p>
        </p:txBody>
      </p:sp>
      <p:sp>
        <p:nvSpPr>
          <p:cNvPr id="19" name="Rectangle 18"/>
          <p:cNvSpPr/>
          <p:nvPr/>
        </p:nvSpPr>
        <p:spPr>
          <a:xfrm>
            <a:off x="4532834" y="2047896"/>
            <a:ext cx="1987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positifs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072830" y="3478348"/>
            <a:ext cx="2003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négatifs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12725" y="2579438"/>
            <a:ext cx="26411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Jeu ludique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Application fonctionnelle 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fr-FR" dirty="0">
                <a:solidFill>
                  <a:schemeClr val="bg1"/>
                </a:solidFill>
                <a:ea typeface="Source Sans Pro"/>
              </a:rPr>
              <a:t>I</a:t>
            </a:r>
            <a:r>
              <a:rPr lang="fr-FR" dirty="0">
                <a:solidFill>
                  <a:schemeClr val="bg1"/>
                </a:solidFill>
              </a:rPr>
              <a:t>nteractivité avec les joueurs</a:t>
            </a:r>
            <a:r>
              <a:rPr lang="en" dirty="0">
                <a:solidFill>
                  <a:schemeClr val="bg1"/>
                </a:solidFill>
                <a:latin typeface="Source Sans Pro"/>
                <a:sym typeface="Source Sans Pro"/>
              </a:rPr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076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BENCHMARK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6" name="Image 5" descr="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149" y="1306296"/>
            <a:ext cx="1920240" cy="1633239"/>
          </a:xfrm>
          <a:prstGeom prst="rect">
            <a:avLst/>
          </a:prstGeom>
        </p:spPr>
      </p:pic>
      <p:sp>
        <p:nvSpPr>
          <p:cNvPr id="7" name="Freeform 68"/>
          <p:cNvSpPr/>
          <p:nvPr/>
        </p:nvSpPr>
        <p:spPr>
          <a:xfrm>
            <a:off x="3564688" y="1293466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Jeu ludique </a:t>
            </a:r>
          </a:p>
          <a:p>
            <a:pPr algn="ctr"/>
            <a:r>
              <a:rPr lang="en" dirty="0">
                <a:solidFill>
                  <a:schemeClr val="bg1"/>
                </a:solidFill>
                <a:latin typeface="Source Sans Pro"/>
                <a:sym typeface="Source Sans Pro"/>
              </a:rPr>
              <a:t> </a:t>
            </a:r>
          </a:p>
        </p:txBody>
      </p:sp>
      <p:sp>
        <p:nvSpPr>
          <p:cNvPr id="8" name="Freeform 68"/>
          <p:cNvSpPr/>
          <p:nvPr/>
        </p:nvSpPr>
        <p:spPr>
          <a:xfrm>
            <a:off x="6201575" y="2717155"/>
            <a:ext cx="2641151" cy="2847380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Graphisme</a:t>
            </a:r>
          </a:p>
          <a:p>
            <a:pPr algn="ctr"/>
            <a:r>
              <a:rPr lang="fr-FR" sz="1100" dirty="0"/>
              <a:t>Application non fonctionnelle </a:t>
            </a:r>
          </a:p>
          <a:p>
            <a:pPr algn="ctr"/>
            <a:r>
              <a:rPr lang="en" sz="1100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Publique cible réstrin </a:t>
            </a:r>
          </a:p>
          <a:p>
            <a:pPr algn="ctr"/>
            <a:endParaRPr lang="en-US" sz="1100" dirty="0"/>
          </a:p>
        </p:txBody>
      </p:sp>
      <p:sp>
        <p:nvSpPr>
          <p:cNvPr id="9" name="Shape 704"/>
          <p:cNvSpPr/>
          <p:nvPr/>
        </p:nvSpPr>
        <p:spPr>
          <a:xfrm>
            <a:off x="342163" y="1237909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78" y="1605448"/>
            <a:ext cx="1888501" cy="33580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20528" y="3217536"/>
            <a:ext cx="2003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négatifs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91362" y="1746655"/>
            <a:ext cx="1987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Points positifs </a:t>
            </a:r>
          </a:p>
        </p:txBody>
      </p:sp>
    </p:spTree>
    <p:extLst>
      <p:ext uri="{BB962C8B-B14F-4D97-AF65-F5344CB8AC3E}">
        <p14:creationId xmlns:p14="http://schemas.microsoft.com/office/powerpoint/2010/main" val="3068039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 </a:t>
            </a:r>
            <a:r>
              <a:rPr lang="fr-FR" sz="6600" b="1" dirty="0"/>
              <a:t>CHARTE GRAPHIQUE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54440"/>
            <a:ext cx="4145596" cy="3261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D3CCE06E-71A2-485A-977F-9230C3C03837" descr="cid:C5213207-6CC2-4259-B358-935C5703009D@hom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8" y="1491070"/>
            <a:ext cx="4135272" cy="25885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061101" y="3244343"/>
            <a:ext cx="20935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rgbClr val="18BDCE"/>
                </a:solidFill>
              </a:rPr>
              <a:t>Évolution du logo </a:t>
            </a:r>
          </a:p>
          <a:p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Flèche droite 2"/>
          <p:cNvSpPr/>
          <p:nvPr/>
        </p:nvSpPr>
        <p:spPr>
          <a:xfrm>
            <a:off x="5279465" y="2407289"/>
            <a:ext cx="1737905" cy="54569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87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COULEURS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0879" y="3505131"/>
            <a:ext cx="2815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#bdf32e</a:t>
            </a:r>
          </a:p>
          <a:p>
            <a:pPr algn="ctr"/>
            <a:r>
              <a:rPr lang="fr-FR" dirty="0"/>
              <a:t>R189, V243, B46</a:t>
            </a:r>
          </a:p>
          <a:p>
            <a:pPr algn="ctr"/>
            <a:r>
              <a:rPr lang="fr-FR" dirty="0"/>
              <a:t>C22, M0, J81, N5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53" y="2526043"/>
            <a:ext cx="715043" cy="65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664301" y="3505139"/>
            <a:ext cx="20513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#00cef6</a:t>
            </a:r>
          </a:p>
          <a:p>
            <a:pPr algn="ctr"/>
            <a:r>
              <a:rPr lang="fr-FR" dirty="0"/>
              <a:t>R0, V206, B246</a:t>
            </a:r>
          </a:p>
          <a:p>
            <a:pPr algn="ctr"/>
            <a:r>
              <a:rPr lang="fr-FR" dirty="0"/>
              <a:t>C100, M16, J0, N4</a:t>
            </a:r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59" y="2525775"/>
            <a:ext cx="715043" cy="63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8428967" y="2518946"/>
            <a:ext cx="715043" cy="63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7673240" y="3505138"/>
            <a:ext cx="22265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#FFFFFF</a:t>
            </a:r>
          </a:p>
          <a:p>
            <a:pPr algn="ctr"/>
            <a:r>
              <a:rPr lang="fr-FR" dirty="0"/>
              <a:t> R255, V255, B255</a:t>
            </a:r>
          </a:p>
          <a:p>
            <a:pPr algn="ctr"/>
            <a:r>
              <a:rPr lang="fr-FR" dirty="0"/>
              <a:t>C0, M0, J0, N0</a:t>
            </a:r>
          </a:p>
          <a:p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5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</a:t>
            </a:r>
            <a:r>
              <a:rPr lang="fr-FR" sz="6600" b="1" dirty="0"/>
              <a:t> TEASER Vidéo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1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3CCE06E-71A2-485A-977F-9230C3C03837" descr="cid:C5213207-6CC2-4259-B358-935C5703009D@hom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9" y="1280159"/>
            <a:ext cx="8921931" cy="4506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07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Le synopsis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72361" y="2097743"/>
            <a:ext cx="111072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/>
              <a:t>Dans un petit moment de détente entre le service de 12h et 13h une étudiante envoie un message au serveur d’une petite cafeteria  de l’université paris 8 lui proposant d’intégrer son  équipe composée d’elle et d’un agent de sécurité, le but est de se lancer dans une expérience inédite ludique et enrichissante qui consiste à explorer la bibliothèque universitaire via un </a:t>
            </a:r>
            <a:r>
              <a:rPr lang="fr-FR" sz="2800" dirty="0" err="1"/>
              <a:t>serious</a:t>
            </a:r>
            <a:r>
              <a:rPr lang="fr-FR" sz="2800" dirty="0"/>
              <a:t> </a:t>
            </a:r>
            <a:r>
              <a:rPr lang="fr-FR" sz="2800" dirty="0" err="1"/>
              <a:t>game</a:t>
            </a:r>
            <a:r>
              <a:rPr lang="fr-FR" sz="2800" dirty="0"/>
              <a:t> . </a:t>
            </a:r>
          </a:p>
        </p:txBody>
      </p:sp>
    </p:spTree>
    <p:extLst>
      <p:ext uri="{BB962C8B-B14F-4D97-AF65-F5344CB8AC3E}">
        <p14:creationId xmlns:p14="http://schemas.microsoft.com/office/powerpoint/2010/main" val="255993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synopsis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4424" y="1804046"/>
            <a:ext cx="5289176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TROIS ACTEURS </a:t>
            </a:r>
            <a:endParaRPr lang="fr-FR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endParaRPr lang="fr-FR" sz="1400" dirty="0"/>
          </a:p>
          <a:p>
            <a:r>
              <a:rPr lang="fr-FR" dirty="0">
                <a:solidFill>
                  <a:schemeClr val="tx2"/>
                </a:solidFill>
              </a:rPr>
              <a:t>une étudiante en informatique, interprétée par  </a:t>
            </a:r>
            <a:r>
              <a:rPr lang="fr-FR" dirty="0" err="1">
                <a:solidFill>
                  <a:schemeClr val="tx2"/>
                </a:solidFill>
              </a:rPr>
              <a:t>Rabea</a:t>
            </a:r>
            <a:r>
              <a:rPr lang="fr-FR" dirty="0">
                <a:solidFill>
                  <a:schemeClr val="tx2"/>
                </a:solidFill>
              </a:rPr>
              <a:t> Rachid .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Un serveur dans une cafeteria, interprété par  Nabil Bourache.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Un agent de sécurité, interprété par Amine </a:t>
            </a:r>
            <a:r>
              <a:rPr lang="fr-FR" dirty="0" err="1">
                <a:solidFill>
                  <a:schemeClr val="tx2"/>
                </a:solidFill>
              </a:rPr>
              <a:t>Lamri</a:t>
            </a:r>
            <a:r>
              <a:rPr lang="fr-FR" dirty="0">
                <a:solidFill>
                  <a:schemeClr val="tx2"/>
                </a:solidFill>
              </a:rPr>
              <a:t>.</a:t>
            </a:r>
          </a:p>
          <a:p>
            <a:r>
              <a:rPr lang="fr-FR" dirty="0">
                <a:solidFill>
                  <a:schemeClr val="tx2"/>
                </a:solidFill>
              </a:rPr>
              <a:t> </a:t>
            </a:r>
          </a:p>
          <a:p>
            <a:r>
              <a:rPr lang="fr-FR" dirty="0">
                <a:solidFill>
                  <a:schemeClr val="tx2"/>
                </a:solidFill>
              </a:rPr>
              <a:t>Groupes d’étudiants, (promotion DWM)</a:t>
            </a:r>
          </a:p>
        </p:txBody>
      </p:sp>
      <p:sp>
        <p:nvSpPr>
          <p:cNvPr id="8" name="Rectangle 7"/>
          <p:cNvSpPr/>
          <p:nvPr/>
        </p:nvSpPr>
        <p:spPr>
          <a:xfrm>
            <a:off x="7888941" y="1804055"/>
            <a:ext cx="6096000" cy="21082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fr-FR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TROIS LIEUX DE TOURNAGES</a:t>
            </a:r>
          </a:p>
          <a:p>
            <a:pPr>
              <a:spcBef>
                <a:spcPts val="600"/>
              </a:spcBef>
            </a:pPr>
            <a:endParaRPr lang="fr-FR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r>
              <a:rPr lang="fr-FR" dirty="0">
                <a:solidFill>
                  <a:schemeClr val="tx2"/>
                </a:solidFill>
              </a:rPr>
              <a:t>La Bibliothèque universitaire de paris 8.</a:t>
            </a:r>
          </a:p>
          <a:p>
            <a:pPr>
              <a:buNone/>
            </a:pP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une cafétéria universitaire .</a:t>
            </a:r>
          </a:p>
          <a:p>
            <a:pPr>
              <a:buNone/>
            </a:pPr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 L’Université paris 8 </a:t>
            </a:r>
          </a:p>
        </p:txBody>
      </p:sp>
    </p:spTree>
    <p:extLst>
      <p:ext uri="{BB962C8B-B14F-4D97-AF65-F5344CB8AC3E}">
        <p14:creationId xmlns:p14="http://schemas.microsoft.com/office/powerpoint/2010/main" val="288598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6600" b="1" dirty="0">
                <a:solidFill>
                  <a:schemeClr val="bg1"/>
                </a:solidFill>
              </a:rPr>
              <a:t>SCENES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34679" y="2305624"/>
            <a:ext cx="90229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trois scènes tournées avec une caméra iPhone 4K ,  a la Bibliothèque universitaire , avec  des caméra subjectifs</a:t>
            </a:r>
          </a:p>
          <a:p>
            <a:r>
              <a:rPr lang="fr-FR" sz="2000" dirty="0"/>
              <a:t> </a:t>
            </a:r>
          </a:p>
          <a:p>
            <a:r>
              <a:rPr lang="fr-FR" sz="2000" dirty="0"/>
              <a:t>Une  scène tournées avec une caméra iPhone 4K , dans une cafeteria  , avec Nabil</a:t>
            </a:r>
          </a:p>
          <a:p>
            <a:endParaRPr lang="fr-FR" sz="2000" dirty="0"/>
          </a:p>
          <a:p>
            <a:r>
              <a:rPr lang="fr-FR" sz="2000" dirty="0"/>
              <a:t>Une  scènes tournées avec une caméra iPhone 4K, a l’entré de l'Université  , avec Amine</a:t>
            </a:r>
          </a:p>
        </p:txBody>
      </p:sp>
    </p:spTree>
    <p:extLst>
      <p:ext uri="{BB962C8B-B14F-4D97-AF65-F5344CB8AC3E}">
        <p14:creationId xmlns:p14="http://schemas.microsoft.com/office/powerpoint/2010/main" val="323032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6600" dirty="0" smtClean="0"/>
              <a:t>story-board</a:t>
            </a:r>
            <a:endParaRPr lang="fr-FR" sz="6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6" y="1277477"/>
            <a:ext cx="11819964" cy="42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86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6600" dirty="0"/>
              <a:t>story-boards</a:t>
            </a:r>
            <a:endParaRPr lang="fr-FR" sz="66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14" y="1358161"/>
            <a:ext cx="11846859" cy="41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8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Montage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8" name="Shape 532"/>
          <p:cNvSpPr/>
          <p:nvPr/>
        </p:nvSpPr>
        <p:spPr>
          <a:xfrm>
            <a:off x="4225290" y="1317289"/>
            <a:ext cx="3552825" cy="29210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11" name="Imag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16" y="1534450"/>
            <a:ext cx="3247390" cy="2114550"/>
          </a:xfrm>
          <a:prstGeom prst="rect">
            <a:avLst/>
          </a:prstGeom>
        </p:spPr>
      </p:pic>
      <p:pic>
        <p:nvPicPr>
          <p:cNvPr id="12" name="Image 11" descr="Afficher l’image sourc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365" y="4545648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RÃ©sultat de recherche d'images pour &quot;Windows Movie maker logo&quot;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080" y="4329748"/>
            <a:ext cx="1265555" cy="1265555"/>
          </a:xfrm>
          <a:prstGeom prst="rect">
            <a:avLst/>
          </a:prstGeom>
          <a:noFill/>
          <a:extLst/>
        </p:spPr>
      </p:pic>
      <p:sp>
        <p:nvSpPr>
          <p:cNvPr id="2" name="Rectangle 1"/>
          <p:cNvSpPr/>
          <p:nvPr/>
        </p:nvSpPr>
        <p:spPr>
          <a:xfrm>
            <a:off x="3005143" y="4033875"/>
            <a:ext cx="1640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Davinci</a:t>
            </a:r>
            <a:r>
              <a:rPr lang="en-US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resolve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368639" y="3924121"/>
            <a:ext cx="1778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Windows Movie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654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Animation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10" name="Shape 532"/>
          <p:cNvSpPr/>
          <p:nvPr/>
        </p:nvSpPr>
        <p:spPr>
          <a:xfrm>
            <a:off x="378759" y="1707190"/>
            <a:ext cx="4927316" cy="38359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3" y="1893969"/>
            <a:ext cx="4515001" cy="28833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85547" y="2366743"/>
            <a:ext cx="36194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After effect </a:t>
            </a:r>
          </a:p>
          <a:p>
            <a:endParaRPr lang="fr-FR" dirty="0"/>
          </a:p>
          <a:p>
            <a:endParaRPr lang="fr-FR" dirty="0"/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Animations </a:t>
            </a:r>
          </a:p>
        </p:txBody>
      </p:sp>
    </p:spTree>
    <p:extLst>
      <p:ext uri="{BB962C8B-B14F-4D97-AF65-F5344CB8AC3E}">
        <p14:creationId xmlns:p14="http://schemas.microsoft.com/office/powerpoint/2010/main" val="280840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Animation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Shape 532"/>
          <p:cNvSpPr/>
          <p:nvPr/>
        </p:nvSpPr>
        <p:spPr>
          <a:xfrm>
            <a:off x="392207" y="1743973"/>
            <a:ext cx="4927316" cy="383597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9" y="1947682"/>
            <a:ext cx="4515003" cy="28833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14255" y="2406624"/>
            <a:ext cx="361949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tx2"/>
                </a:solidFill>
              </a:rPr>
              <a:t> </a:t>
            </a:r>
            <a:r>
              <a:rPr lang="fr-FR" sz="3200" dirty="0" err="1">
                <a:solidFill>
                  <a:schemeClr val="tx2"/>
                </a:solidFill>
              </a:rPr>
              <a:t>Filmora</a:t>
            </a:r>
            <a:endParaRPr lang="fr-FR" sz="3200" dirty="0">
              <a:solidFill>
                <a:schemeClr val="tx2"/>
              </a:solidFill>
            </a:endParaRPr>
          </a:p>
          <a:p>
            <a:endParaRPr lang="fr-FR" dirty="0"/>
          </a:p>
          <a:p>
            <a:endParaRPr lang="fr-FR" dirty="0"/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 Effets</a:t>
            </a:r>
          </a:p>
        </p:txBody>
      </p:sp>
    </p:spTree>
    <p:extLst>
      <p:ext uri="{BB962C8B-B14F-4D97-AF65-F5344CB8AC3E}">
        <p14:creationId xmlns:p14="http://schemas.microsoft.com/office/powerpoint/2010/main" val="3293904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600" dirty="0" smtClean="0">
                <a:cs typeface="Times New Roman" panose="02020603050405020304" pitchFamily="18" charset="0"/>
              </a:rPr>
              <a:t>Interfaces</a:t>
            </a:r>
            <a:endParaRPr lang="fr-FR" altLang="fr-FR" sz="6600" dirty="0"/>
          </a:p>
        </p:txBody>
      </p:sp>
    </p:spTree>
    <p:extLst>
      <p:ext uri="{BB962C8B-B14F-4D97-AF65-F5344CB8AC3E}">
        <p14:creationId xmlns:p14="http://schemas.microsoft.com/office/powerpoint/2010/main" val="2051558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Scénario et Parcoure utilisateur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2117171364"/>
              </p:ext>
            </p:extLst>
          </p:nvPr>
        </p:nvGraphicFramePr>
        <p:xfrm>
          <a:off x="542874" y="1452716"/>
          <a:ext cx="11179278" cy="395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hape 679"/>
          <p:cNvSpPr/>
          <p:nvPr/>
        </p:nvSpPr>
        <p:spPr>
          <a:xfrm>
            <a:off x="1490413" y="4113330"/>
            <a:ext cx="414053" cy="436530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" name="Shape 679"/>
          <p:cNvSpPr/>
          <p:nvPr/>
        </p:nvSpPr>
        <p:spPr>
          <a:xfrm>
            <a:off x="3619464" y="2284529"/>
            <a:ext cx="414053" cy="436530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0" name="Shape 679"/>
          <p:cNvSpPr/>
          <p:nvPr/>
        </p:nvSpPr>
        <p:spPr>
          <a:xfrm>
            <a:off x="5284491" y="3758488"/>
            <a:ext cx="414053" cy="436530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Shape 679"/>
          <p:cNvSpPr/>
          <p:nvPr/>
        </p:nvSpPr>
        <p:spPr>
          <a:xfrm>
            <a:off x="8341589" y="2352768"/>
            <a:ext cx="414053" cy="436530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2" name="Image 11" descr="art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66" y="1425480"/>
            <a:ext cx="1043027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0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04128 0.06296 C 0.05 0.07685 0.06289 0.08496 0.07644 0.08496 C 0.0918 0.08496 0.10404 0.07685 0.11276 0.06296 L 0.15417 -1.48148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0.04427 -0.06528 C 0.05365 -0.0801 0.06745 -0.08773 0.0819 -0.08773 C 0.09844 -0.08773 0.11159 -0.0801 0.12097 -0.06528 L 0.16537 3.33333E-6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06706 0.09977 C 0.08112 0.12223 0.10209 0.13449 0.12396 0.13449 C 0.14896 0.13449 0.16888 0.12223 0.18295 0.09977 L 0.25 -2.96296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57E-17 -4.07407E-6 L 0.04753 -0.08263 C 0.05742 -0.10115 0.07227 -0.11088 0.08802 -0.11088 C 0.10573 -0.11088 0.11992 -0.10115 0.12982 -0.08263 L 0.1776 -4.07407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SOMMAIRE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13515" y="1423854"/>
            <a:ext cx="2743201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1- INTRODUCTION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Equipe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contexte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Nom du projet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persona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20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2- CHARTE GRAPHIQUE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Logo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Couleurs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585064" y="1423861"/>
            <a:ext cx="28346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3- TEASER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Scénario</a:t>
            </a:r>
            <a:r>
              <a:rPr lang="fr-FR" altLang="fr-FR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fr-FR" altLang="fr-FR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tory-board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fr-FR" altLang="fr-FR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ontage</a:t>
            </a: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, animation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Présentation du film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4- </a:t>
            </a:r>
            <a:r>
              <a:rPr lang="fr-FR" altLang="fr-FR" sz="2000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Scénario </a:t>
            </a:r>
            <a:r>
              <a:rPr lang="fr-FR" altLang="fr-FR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utilisateur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Réalisation graphique du site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Réalisation graphique de l’appli 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Design d’interaction,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3200" dirty="0">
              <a:latin typeface="Arial" panose="020B0604020202020204" pitchFamily="34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" y="97796"/>
            <a:ext cx="2167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altLang="fr-FR" dirty="0">
              <a:latin typeface="Arial" panose="020B0604020202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883536" y="1383856"/>
            <a:ext cx="2560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7- DEVELOPPEMENT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Construction des pages, </a:t>
            </a:r>
            <a:r>
              <a:rPr lang="fr-FR" altLang="fr-FR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Front End, </a:t>
            </a: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Back-End, plateforme de destination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8- CONCLUSION</a:t>
            </a:r>
            <a:endParaRPr lang="fr-FR" altLang="fr-FR" sz="2000" dirty="0"/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Ouvertures, perspectives</a:t>
            </a:r>
            <a:endParaRPr lang="fr-FR" altLang="fr-FR" sz="2000" dirty="0"/>
          </a:p>
        </p:txBody>
      </p:sp>
    </p:spTree>
    <p:extLst>
      <p:ext uri="{BB962C8B-B14F-4D97-AF65-F5344CB8AC3E}">
        <p14:creationId xmlns:p14="http://schemas.microsoft.com/office/powerpoint/2010/main" val="17142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bg1"/>
                </a:solidFill>
              </a:rPr>
              <a:t>Réalisation graphique </a:t>
            </a:r>
            <a:r>
              <a:rPr lang="fr-FR" sz="6000" dirty="0" smtClean="0">
                <a:solidFill>
                  <a:schemeClr val="bg1"/>
                </a:solidFill>
              </a:rPr>
              <a:t> 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0091" y="2551471"/>
            <a:ext cx="9276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/>
              <a:t>Pour la réalisation graphique du site on a </a:t>
            </a:r>
            <a:r>
              <a:rPr lang="fr-FR" dirty="0"/>
              <a:t>utiliser Adobe </a:t>
            </a:r>
            <a:r>
              <a:rPr lang="fr-FR" dirty="0" smtClean="0"/>
              <a:t>XD</a:t>
            </a:r>
            <a:endParaRPr lang="fr-FR" dirty="0"/>
          </a:p>
          <a:p>
            <a:pPr algn="ctr"/>
            <a:r>
              <a:rPr lang="fr-FR" dirty="0"/>
              <a:t>Adobe XD est une solution d'UX/UI design complète pour la conception de sites web, d'applications </a:t>
            </a:r>
            <a:r>
              <a:rPr lang="fr-FR" dirty="0" smtClean="0"/>
              <a:t>mobiles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1888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Réalisation graphique de la Web-App</a:t>
            </a:r>
          </a:p>
        </p:txBody>
      </p:sp>
    </p:spTree>
    <p:extLst>
      <p:ext uri="{BB962C8B-B14F-4D97-AF65-F5344CB8AC3E}">
        <p14:creationId xmlns:p14="http://schemas.microsoft.com/office/powerpoint/2010/main" val="139037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" y="97796"/>
            <a:ext cx="21672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altLang="fr-FR" sz="1100" dirty="0"/>
          </a:p>
        </p:txBody>
      </p:sp>
      <p:sp>
        <p:nvSpPr>
          <p:cNvPr id="15" name="Rectangle 14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Interface de connexion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Shape 711"/>
          <p:cNvSpPr/>
          <p:nvPr/>
        </p:nvSpPr>
        <p:spPr>
          <a:xfrm>
            <a:off x="2942016" y="1866132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8" name="Image 7"/>
          <p:cNvPicPr/>
          <p:nvPr/>
        </p:nvPicPr>
        <p:blipFill>
          <a:blip r:embed="rId2"/>
          <a:stretch>
            <a:fillRect/>
          </a:stretch>
        </p:blipFill>
        <p:spPr>
          <a:xfrm>
            <a:off x="3147121" y="2449697"/>
            <a:ext cx="1628140" cy="2752725"/>
          </a:xfrm>
          <a:prstGeom prst="rect">
            <a:avLst/>
          </a:prstGeom>
        </p:spPr>
      </p:pic>
      <p:sp>
        <p:nvSpPr>
          <p:cNvPr id="9" name="Shape 711"/>
          <p:cNvSpPr/>
          <p:nvPr/>
        </p:nvSpPr>
        <p:spPr>
          <a:xfrm>
            <a:off x="6875841" y="1834382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10" name="Imag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823" y="2402072"/>
            <a:ext cx="1628775" cy="277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16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46168" y="2500492"/>
            <a:ext cx="1628775" cy="2667000"/>
          </a:xfrm>
          <a:prstGeom prst="rect">
            <a:avLst/>
          </a:prstGeom>
        </p:spPr>
      </p:pic>
      <p:sp>
        <p:nvSpPr>
          <p:cNvPr id="5" name="Shape 711"/>
          <p:cNvSpPr/>
          <p:nvPr/>
        </p:nvSpPr>
        <p:spPr>
          <a:xfrm>
            <a:off x="3067733" y="1887717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sp>
        <p:nvSpPr>
          <p:cNvPr id="6" name="Shape 711"/>
          <p:cNvSpPr/>
          <p:nvPr/>
        </p:nvSpPr>
        <p:spPr>
          <a:xfrm>
            <a:off x="7036729" y="1908331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203734" y="2874166"/>
            <a:ext cx="1675765" cy="17703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Interface création d’équipe</a:t>
            </a:r>
            <a:endParaRPr lang="fr-FR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8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Commencer la partie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Shape 711"/>
          <p:cNvSpPr/>
          <p:nvPr/>
        </p:nvSpPr>
        <p:spPr>
          <a:xfrm>
            <a:off x="3088687" y="1982612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sp>
        <p:nvSpPr>
          <p:cNvPr id="6" name="Shape 711"/>
          <p:cNvSpPr/>
          <p:nvPr/>
        </p:nvSpPr>
        <p:spPr>
          <a:xfrm>
            <a:off x="6933887" y="1977210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65217" y="2566812"/>
            <a:ext cx="1675130" cy="2762250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30737" y="2910660"/>
            <a:ext cx="1609725" cy="20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1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 Choix du livre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Shape 711"/>
          <p:cNvSpPr/>
          <p:nvPr/>
        </p:nvSpPr>
        <p:spPr>
          <a:xfrm>
            <a:off x="3201679" y="1910251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sp>
        <p:nvSpPr>
          <p:cNvPr id="6" name="Shape 711"/>
          <p:cNvSpPr/>
          <p:nvPr/>
        </p:nvSpPr>
        <p:spPr>
          <a:xfrm>
            <a:off x="6971020" y="1885799"/>
            <a:ext cx="2019300" cy="392176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 lang="fr-FR"/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378209" y="2497540"/>
            <a:ext cx="1685290" cy="2744556"/>
          </a:xfrm>
          <a:prstGeom prst="rect">
            <a:avLst/>
          </a:prstGeom>
        </p:spPr>
      </p:pic>
      <p:pic>
        <p:nvPicPr>
          <p:cNvPr id="8" name="Imag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147550" y="2744319"/>
            <a:ext cx="16668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86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72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6600" dirty="0">
                <a:solidFill>
                  <a:schemeClr val="bg1"/>
                </a:solidFill>
              </a:rPr>
              <a:t>Réalisation graphique du site</a:t>
            </a:r>
            <a:endParaRPr lang="fr-FR" altLang="fr-FR" sz="6600" dirty="0"/>
          </a:p>
        </p:txBody>
      </p:sp>
    </p:spTree>
    <p:extLst>
      <p:ext uri="{BB962C8B-B14F-4D97-AF65-F5344CB8AC3E}">
        <p14:creationId xmlns:p14="http://schemas.microsoft.com/office/powerpoint/2010/main" val="3896697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>
                <a:solidFill>
                  <a:schemeClr val="bg1"/>
                </a:solidFill>
              </a:rPr>
              <a:t>Page d’accueil</a:t>
            </a:r>
            <a:endParaRPr lang="fr-FR" sz="6000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3822" y="1342104"/>
            <a:ext cx="8627314" cy="52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1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Page concept</a:t>
            </a:r>
            <a:endParaRPr lang="fr-FR" sz="6000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80014" y="1342104"/>
            <a:ext cx="8302851" cy="52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Page application</a:t>
            </a:r>
            <a:endParaRPr lang="fr-FR" sz="6000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03032" y="1430594"/>
            <a:ext cx="8479831" cy="52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5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100360"/>
            <a:ext cx="12192000" cy="75764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7"/>
            <a:ext cx="12192000" cy="75764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20" name="Hexagone 10"/>
          <p:cNvSpPr txBox="1"/>
          <p:nvPr/>
        </p:nvSpPr>
        <p:spPr>
          <a:xfrm>
            <a:off x="7409193" y="3706208"/>
            <a:ext cx="1131092" cy="975199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15240" rIns="0" bIns="15240" numCol="1" spcCol="1270" anchor="ctr" anchorCtr="0">
            <a:noAutofit/>
          </a:bodyPr>
          <a:lstStyle/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dirty="0"/>
              <a:t>RABEA RACHIDE</a:t>
            </a:r>
          </a:p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dirty="0"/>
              <a:t>Programmation</a:t>
            </a:r>
          </a:p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b="1" dirty="0"/>
              <a:t>Recherche technique 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/>
              <a:t>Notre Equipe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24" name="Zone de texte 2"/>
          <p:cNvSpPr txBox="1">
            <a:spLocks noChangeArrowheads="1"/>
          </p:cNvSpPr>
          <p:nvPr/>
        </p:nvSpPr>
        <p:spPr bwMode="auto">
          <a:xfrm>
            <a:off x="1644563" y="4128656"/>
            <a:ext cx="3052129" cy="1022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100" dirty="0" smtClean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NESRINE </a:t>
            </a: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GHERRAS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DEVELOPPEUSE GRAPHISTE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Image 2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00" y="2022765"/>
            <a:ext cx="2745365" cy="2230581"/>
          </a:xfrm>
          <a:prstGeom prst="rect">
            <a:avLst/>
          </a:prstGeom>
        </p:spPr>
      </p:pic>
      <p:pic>
        <p:nvPicPr>
          <p:cNvPr id="26" name="Image 25" descr="https://scontent-cdg2-1.xx.fbcdn.net/v/t1.15752-9/34104202_980515585457934_2514628988744237056_n.jpg?_nc_cat=0&amp;oh=d1d92a65fc4024c92212a86f3f0e8480&amp;oe=5B86E7E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425" y="2036617"/>
            <a:ext cx="2420447" cy="300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 de texte 2"/>
          <p:cNvSpPr txBox="1">
            <a:spLocks noChangeArrowheads="1"/>
          </p:cNvSpPr>
          <p:nvPr/>
        </p:nvSpPr>
        <p:spPr bwMode="auto">
          <a:xfrm>
            <a:off x="8104909" y="4263332"/>
            <a:ext cx="2493818" cy="11246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fr-FR" sz="1100" dirty="0" smtClean="0">
              <a:solidFill>
                <a:srgbClr val="80808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 smtClean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RABEA </a:t>
            </a: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RHACHIDE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DEVELOPPEUSE GRAPHISTE</a:t>
            </a:r>
            <a:endParaRPr lang="fr-F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2304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Page </a:t>
            </a:r>
            <a:r>
              <a:rPr lang="fr-FR" sz="6000" dirty="0">
                <a:solidFill>
                  <a:schemeClr val="bg1"/>
                </a:solidFill>
              </a:rPr>
              <a:t>Story-board</a:t>
            </a:r>
          </a:p>
        </p:txBody>
      </p:sp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44041" y="1312607"/>
            <a:ext cx="8760050" cy="53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7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0" dirty="0" smtClean="0">
              <a:solidFill>
                <a:schemeClr val="bg1"/>
              </a:solidFill>
            </a:endParaRPr>
          </a:p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Page </a:t>
            </a:r>
            <a:r>
              <a:rPr lang="fr-FR" sz="6000" dirty="0">
                <a:solidFill>
                  <a:schemeClr val="bg1"/>
                </a:solidFill>
              </a:rPr>
              <a:t>Teaser-Vidéo</a:t>
            </a:r>
          </a:p>
          <a:p>
            <a:pPr algn="ctr"/>
            <a:endParaRPr lang="fr-FR" sz="6000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68" y="1638613"/>
            <a:ext cx="8774541" cy="49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6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Page avis </a:t>
            </a:r>
            <a:r>
              <a:rPr lang="fr-FR" sz="6000" dirty="0">
                <a:solidFill>
                  <a:schemeClr val="bg1"/>
                </a:solidFill>
              </a:rPr>
              <a:t>d’utilisateurs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95" y="1293138"/>
            <a:ext cx="9467715" cy="53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8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Page présentation </a:t>
            </a:r>
            <a:r>
              <a:rPr lang="fr-FR" sz="6000" dirty="0">
                <a:solidFill>
                  <a:schemeClr val="bg1"/>
                </a:solidFill>
              </a:rPr>
              <a:t>de l’équipe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50" y="1364096"/>
            <a:ext cx="9393974" cy="52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5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 Développement </a:t>
            </a:r>
            <a:endParaRPr lang="fr-FR" sz="6000" dirty="0">
              <a:solidFill>
                <a:schemeClr val="bg1"/>
              </a:solidFill>
            </a:endParaRPr>
          </a:p>
        </p:txBody>
      </p:sp>
      <p:pic>
        <p:nvPicPr>
          <p:cNvPr id="1030" name="Picture 6" descr="RÃ©sultat de recherche d'images pour &quot;javascrip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57" y="997527"/>
            <a:ext cx="9753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16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 Développement </a:t>
            </a:r>
            <a:endParaRPr lang="fr-FR" sz="6000" dirty="0">
              <a:solidFill>
                <a:schemeClr val="bg1"/>
              </a:solidFill>
            </a:endParaRPr>
          </a:p>
        </p:txBody>
      </p:sp>
      <p:pic>
        <p:nvPicPr>
          <p:cNvPr id="2056" name="Picture 8" descr="RÃ©sultat de recherche d'images pour &quot;zend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4" y="2092037"/>
            <a:ext cx="5029318" cy="255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spi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727" y="1535289"/>
            <a:ext cx="4447310" cy="33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6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	Perspective d’avenir	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5123" y="1769807"/>
            <a:ext cx="10058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La perspective essentielle de ce projet est la possibilité de l’adapter à d'autres universités ou des bibliothèques municipales et communales.</a:t>
            </a:r>
            <a:endParaRPr lang="fr-F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280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Ce projet nous tenait tout particulièrement à cœur car il a assemblé notre passion du numérique à des valeurs sociales, éducatives et humaines.</a:t>
            </a:r>
            <a:endParaRPr lang="fr-FR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fr-FR" sz="2800" dirty="0">
                <a:solidFill>
                  <a:srgbClr val="80808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Enfin on peut dire que ce projet est une bonne illustration du « numérique au service de l’homme »</a:t>
            </a:r>
            <a:endParaRPr lang="fr-FR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1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chemeClr val="bg1"/>
                </a:solidFill>
              </a:rPr>
              <a:t>Remerciements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106128" y="1784556"/>
            <a:ext cx="10228878" cy="351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On tient à remercier toutes les personnes qui ont contribué au succès de notre projet et qui nous ont aidé lors de la réalisation du projet.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Tout d'abord, on adresse nos remerciements à, Mr </a:t>
            </a:r>
            <a:r>
              <a:rPr kumimoji="0" lang="fr-FR" altLang="fr-FR" sz="2400" b="1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Samuel Szoniecky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et Mme </a:t>
            </a:r>
            <a:r>
              <a:rPr kumimoji="0" lang="fr-FR" altLang="fr-FR" sz="2400" b="1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Catherine Nyeki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qui nous ont soutenus tout au long de la réalisation du projet dans les aspects techniques,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design et créativité, ainsi que Mr </a:t>
            </a:r>
            <a:r>
              <a:rPr kumimoji="0" lang="fr-FR" altLang="fr-FR" sz="2400" b="1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Mehdi kahtane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pour la réalisation du teaser Vidéo.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Enfin on remercie toute la </a:t>
            </a:r>
            <a:r>
              <a:rPr kumimoji="0" lang="fr-FR" altLang="fr-FR" sz="2400" b="1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promotion DWM 2017-2018</a:t>
            </a: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MERCI  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01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RÃ©sultat de recherche d'images pour &quot;LOGO PARIS 8&quot;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113" y="2408923"/>
            <a:ext cx="4191000" cy="224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D3CCE06E-71A2-485A-977F-9230C3C03837" descr="cid:C5213207-6CC2-4259-B358-935C5703009D@hom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1" y="1961536"/>
            <a:ext cx="5799343" cy="3320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454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Contexte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04955" y="2090172"/>
            <a:ext cx="120178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Books 'Game  </a:t>
            </a:r>
            <a:r>
              <a:rPr lang="fr-FR" sz="2400" dirty="0"/>
              <a:t>est un </a:t>
            </a:r>
            <a:r>
              <a:rPr lang="fr-FR" sz="2400" dirty="0" err="1"/>
              <a:t>serious</a:t>
            </a:r>
            <a:r>
              <a:rPr lang="fr-FR" sz="2400" dirty="0"/>
              <a:t> </a:t>
            </a:r>
            <a:r>
              <a:rPr lang="fr-FR" sz="2400" dirty="0" err="1"/>
              <a:t>game</a:t>
            </a:r>
            <a:r>
              <a:rPr lang="fr-FR" sz="2400" dirty="0"/>
              <a:t> qui propose aux joueurs </a:t>
            </a:r>
          </a:p>
          <a:p>
            <a:r>
              <a:rPr lang="fr-FR" sz="2400" dirty="0"/>
              <a:t>une nouvelle façon plus attractive d’explorer la bibliothèque Universitaire de Paris 8.</a:t>
            </a:r>
            <a:br>
              <a:rPr lang="fr-FR" sz="2400" dirty="0"/>
            </a:br>
            <a:endParaRPr lang="fr-FR" sz="2400" dirty="0"/>
          </a:p>
          <a:p>
            <a:r>
              <a:rPr lang="fr-FR" sz="2400" dirty="0" smtClean="0"/>
              <a:t>Books 'Game </a:t>
            </a:r>
            <a:r>
              <a:rPr lang="fr-FR" sz="2400" dirty="0"/>
              <a:t>est une application expérimentale à la Bibliothèque Universitaire. </a:t>
            </a:r>
            <a:br>
              <a:rPr lang="fr-FR" sz="2400" dirty="0"/>
            </a:br>
            <a:r>
              <a:rPr lang="fr-FR" sz="2400" dirty="0"/>
              <a:t> </a:t>
            </a:r>
          </a:p>
          <a:p>
            <a:r>
              <a:rPr lang="fr-FR" sz="2400" dirty="0"/>
              <a:t>Les joueurs seront principalement :</a:t>
            </a:r>
          </a:p>
          <a:p>
            <a:r>
              <a:rPr lang="fr-FR" sz="2400" dirty="0"/>
              <a:t>Etudiants, profs, et le personnel de l’université  .</a:t>
            </a:r>
          </a:p>
        </p:txBody>
      </p:sp>
    </p:spTree>
    <p:extLst>
      <p:ext uri="{BB962C8B-B14F-4D97-AF65-F5344CB8AC3E}">
        <p14:creationId xmlns:p14="http://schemas.microsoft.com/office/powerpoint/2010/main" val="126512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6600" dirty="0"/>
              <a:t>Books’Game ?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734600"/>
            <a:ext cx="12192000" cy="1123407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dirty="0">
                <a:latin typeface="Californian FB" panose="0207040306080B030204" pitchFamily="18" charset="0"/>
              </a:rPr>
              <a:t> </a:t>
            </a:r>
          </a:p>
        </p:txBody>
      </p:sp>
      <p:sp>
        <p:nvSpPr>
          <p:cNvPr id="7" name="Freeform 68"/>
          <p:cNvSpPr/>
          <p:nvPr/>
        </p:nvSpPr>
        <p:spPr>
          <a:xfrm>
            <a:off x="2062796" y="1606976"/>
            <a:ext cx="2234893" cy="2168599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 </a:t>
            </a:r>
            <a:r>
              <a:rPr lang="en-US" sz="1600" b="1" dirty="0" smtClean="0"/>
              <a:t>Books</a:t>
            </a:r>
            <a:endParaRPr lang="en-US" sz="1600" b="1" dirty="0"/>
          </a:p>
          <a:p>
            <a:pPr algn="ctr"/>
            <a:r>
              <a:rPr lang="en-US" sz="1600" b="1" dirty="0"/>
              <a:t>LIVRE DE LA BU</a:t>
            </a:r>
          </a:p>
        </p:txBody>
      </p:sp>
      <p:sp>
        <p:nvSpPr>
          <p:cNvPr id="8" name="Freeform 68"/>
          <p:cNvSpPr/>
          <p:nvPr/>
        </p:nvSpPr>
        <p:spPr>
          <a:xfrm>
            <a:off x="8123961" y="1606973"/>
            <a:ext cx="2234893" cy="2168599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rgbClr val="28B9D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Game</a:t>
            </a:r>
          </a:p>
          <a:p>
            <a:pPr algn="ctr"/>
            <a:r>
              <a:rPr lang="en-US" sz="1600" b="1" dirty="0" err="1"/>
              <a:t>Jeu</a:t>
            </a:r>
            <a:r>
              <a:rPr lang="en-US" sz="1600" b="1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7562727" y="4036023"/>
            <a:ext cx="3095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Arial" panose="020B0604020202020204" pitchFamily="34" charset="0"/>
              </a:rPr>
              <a:t>"Game" on fait référence a</a:t>
            </a:r>
          </a:p>
          <a:p>
            <a:pPr algn="ctr"/>
            <a:r>
              <a:rPr lang="fr-FR" b="1" dirty="0">
                <a:latin typeface="Arial" panose="020B0604020202020204" pitchFamily="34" charset="0"/>
              </a:rPr>
              <a:t>L’application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2217" y="4036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b="1" dirty="0">
                <a:latin typeface="Arial" panose="020B0604020202020204" pitchFamily="34" charset="0"/>
              </a:rPr>
              <a:t>"Books" pour faire allusion aux  livres de la </a:t>
            </a:r>
            <a:r>
              <a:rPr lang="fr-FR" b="1" dirty="0" smtClean="0">
                <a:latin typeface="Arial" panose="020B0604020202020204" pitchFamily="34" charset="0"/>
              </a:rPr>
              <a:t>Bibliothèque</a:t>
            </a:r>
            <a:r>
              <a:rPr lang="fr-FR" b="1" dirty="0">
                <a:latin typeface="Arial" panose="020B0604020202020204" pitchFamily="34" charset="0"/>
              </a:rPr>
              <a:t> universitaire</a:t>
            </a:r>
            <a:endParaRPr lang="fr-FR" b="1" dirty="0"/>
          </a:p>
        </p:txBody>
      </p:sp>
      <p:sp>
        <p:nvSpPr>
          <p:cNvPr id="11" name="Rectangle 10"/>
          <p:cNvSpPr/>
          <p:nvPr/>
        </p:nvSpPr>
        <p:spPr>
          <a:xfrm>
            <a:off x="5482092" y="2506610"/>
            <a:ext cx="14574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4400" b="1" dirty="0">
                <a:solidFill>
                  <a:srgbClr val="92D050"/>
                </a:solidFill>
              </a:rPr>
              <a:t>JEU !</a:t>
            </a:r>
            <a:r>
              <a:rPr lang="en" sz="4400" b="1" dirty="0">
                <a:solidFill>
                  <a:srgbClr val="92D050"/>
                </a:solidFill>
              </a:rPr>
              <a:t> </a:t>
            </a:r>
            <a:endParaRPr lang="en" sz="4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95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8"/>
          <p:cNvSpPr/>
          <p:nvPr/>
        </p:nvSpPr>
        <p:spPr>
          <a:xfrm>
            <a:off x="11197047" y="5995049"/>
            <a:ext cx="648788" cy="683677"/>
          </a:xfrm>
          <a:custGeom>
            <a:avLst/>
            <a:gdLst>
              <a:gd name="connsiteX0" fmla="*/ 1016211 w 2032423"/>
              <a:gd name="connsiteY0" fmla="*/ 2269068 h 2269068"/>
              <a:gd name="connsiteX1" fmla="*/ 0 w 2032423"/>
              <a:gd name="connsiteY1" fmla="*/ 1701801 h 2269068"/>
              <a:gd name="connsiteX2" fmla="*/ 0 w 2032423"/>
              <a:gd name="connsiteY2" fmla="*/ 567267 h 2269068"/>
              <a:gd name="connsiteX3" fmla="*/ 1016212 w 2032423"/>
              <a:gd name="connsiteY3" fmla="*/ 0 h 2269068"/>
              <a:gd name="connsiteX4" fmla="*/ 2032423 w 2032423"/>
              <a:gd name="connsiteY4" fmla="*/ 567267 h 2269068"/>
              <a:gd name="connsiteX5" fmla="*/ 2032423 w 2032423"/>
              <a:gd name="connsiteY5" fmla="*/ 1701801 h 2269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423" h="2269068">
                <a:moveTo>
                  <a:pt x="1016211" y="2269068"/>
                </a:moveTo>
                <a:lnTo>
                  <a:pt x="0" y="1701801"/>
                </a:lnTo>
                <a:lnTo>
                  <a:pt x="0" y="567267"/>
                </a:lnTo>
                <a:lnTo>
                  <a:pt x="1016212" y="0"/>
                </a:lnTo>
                <a:lnTo>
                  <a:pt x="2032423" y="567267"/>
                </a:lnTo>
                <a:lnTo>
                  <a:pt x="2032423" y="1701801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BDCE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6600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Personas</a:t>
            </a:r>
            <a:endParaRPr lang="fr-FR" altLang="fr-FR" sz="6600" dirty="0"/>
          </a:p>
        </p:txBody>
      </p:sp>
    </p:spTree>
    <p:extLst>
      <p:ext uri="{BB962C8B-B14F-4D97-AF65-F5344CB8AC3E}">
        <p14:creationId xmlns:p14="http://schemas.microsoft.com/office/powerpoint/2010/main" val="147992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ol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5578" y="-130625"/>
            <a:ext cx="13311051" cy="96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4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olio (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233" y="-169817"/>
            <a:ext cx="13143139" cy="1009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2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3179</TotalTime>
  <Words>821</Words>
  <Application>Microsoft Office PowerPoint</Application>
  <PresentationFormat>Grand écran</PresentationFormat>
  <Paragraphs>252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Californian FB</vt:lpstr>
      <vt:lpstr>Muli</vt:lpstr>
      <vt:lpstr>Source Sans Pro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nesrine gherras</dc:creator>
  <cp:lastModifiedBy>nesrine gherras</cp:lastModifiedBy>
  <cp:revision>58</cp:revision>
  <cp:lastPrinted>2018-05-26T12:40:11Z</cp:lastPrinted>
  <dcterms:created xsi:type="dcterms:W3CDTF">2018-05-23T09:38:04Z</dcterms:created>
  <dcterms:modified xsi:type="dcterms:W3CDTF">2018-06-06T22:55:44Z</dcterms:modified>
</cp:coreProperties>
</file>